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6" r:id="rId9"/>
    <p:sldId id="263" r:id="rId10"/>
    <p:sldId id="265"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7AB33F-F560-44BE-BB78-A1202B65F409}">
          <p14:sldIdLst>
            <p14:sldId id="256"/>
            <p14:sldId id="257"/>
            <p14:sldId id="258"/>
            <p14:sldId id="259"/>
            <p14:sldId id="260"/>
            <p14:sldId id="261"/>
            <p14:sldId id="262"/>
            <p14:sldId id="266"/>
            <p14:sldId id="263"/>
            <p14:sldId id="265"/>
            <p14:sldId id="267"/>
            <p14:sldId id="268"/>
            <p14:sldId id="269"/>
            <p14:sldId id="270"/>
            <p14:sldId id="271"/>
            <p14:sldId id="272"/>
            <p14:sldId id="2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chzan januar" initials="ij" lastIdx="1" clrIdx="0">
    <p:extLst>
      <p:ext uri="{19B8F6BF-5375-455C-9EA6-DF929625EA0E}">
        <p15:presenceInfo xmlns:p15="http://schemas.microsoft.com/office/powerpoint/2012/main" userId="0ec6cb69048e03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E3A"/>
    <a:srgbClr val="A39A29"/>
    <a:srgbClr val="B19C1B"/>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77" d="100"/>
          <a:sy n="77" d="100"/>
        </p:scale>
        <p:origin x="45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7958-833E-49BA-AE05-6D836DDB9F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D388DE-C765-4512-A7A6-66CD968A43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D3011F-9E4D-4BE5-832D-0918E6AB022E}"/>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5" name="Footer Placeholder 4">
            <a:extLst>
              <a:ext uri="{FF2B5EF4-FFF2-40B4-BE49-F238E27FC236}">
                <a16:creationId xmlns:a16="http://schemas.microsoft.com/office/drawing/2014/main" id="{F60E382C-D24F-45BC-AD22-5FEE4D077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9E25-E55E-4CA8-AADA-465858BE87A8}"/>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813159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4235-3539-476F-9884-A5C9A01A54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27DD83-2E5E-4527-BBE2-65B064CC1D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5DA86-2327-4932-9BE6-8790496D201D}"/>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5" name="Footer Placeholder 4">
            <a:extLst>
              <a:ext uri="{FF2B5EF4-FFF2-40B4-BE49-F238E27FC236}">
                <a16:creationId xmlns:a16="http://schemas.microsoft.com/office/drawing/2014/main" id="{C0EF787B-AEF2-416F-9312-4B7995639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51B05-91FB-48CE-86D8-207C94925705}"/>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144071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589FDE-D285-4986-9E6C-8FA8979B38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ECBA5C-A224-4BE3-866C-9887082D47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061A7-96E9-457D-AE64-9216490CB558}"/>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5" name="Footer Placeholder 4">
            <a:extLst>
              <a:ext uri="{FF2B5EF4-FFF2-40B4-BE49-F238E27FC236}">
                <a16:creationId xmlns:a16="http://schemas.microsoft.com/office/drawing/2014/main" id="{2EE8FF39-030A-4499-A0E1-9595B79F6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CD5FC-7F02-408B-8D4B-066725CEFA2E}"/>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371659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292F-C648-4FA8-989F-BFE5BC5FC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5F948C-2BB4-4C6E-BCA0-5A0E9D094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0B610-2ECD-4C8E-8850-9A9BC8C5D380}"/>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5" name="Footer Placeholder 4">
            <a:extLst>
              <a:ext uri="{FF2B5EF4-FFF2-40B4-BE49-F238E27FC236}">
                <a16:creationId xmlns:a16="http://schemas.microsoft.com/office/drawing/2014/main" id="{F10FD18B-FB2A-48D6-BF4F-C8B1761F7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7AE44-2948-4D36-A47E-929FABC0D5F9}"/>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365625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6CB1-A4AD-4504-8E04-0E45671C1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97EF75-F198-4067-A240-A7A7EE7B6E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1BF07-2236-41F8-B980-328F94F90A99}"/>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5" name="Footer Placeholder 4">
            <a:extLst>
              <a:ext uri="{FF2B5EF4-FFF2-40B4-BE49-F238E27FC236}">
                <a16:creationId xmlns:a16="http://schemas.microsoft.com/office/drawing/2014/main" id="{10479E30-9DF4-47F5-986C-0A17EFB3A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1F24E-FDDC-4017-AF81-EAF64BD35975}"/>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358141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51AA-D033-4849-B684-D468AEA8F0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CFAF4-DDB5-414B-8AF8-76E5FE1B3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42D981-3BC3-497E-8F0D-174C139B4C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6DD385-D7A3-43A7-BCBE-5D253EFA87C5}"/>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6" name="Footer Placeholder 5">
            <a:extLst>
              <a:ext uri="{FF2B5EF4-FFF2-40B4-BE49-F238E27FC236}">
                <a16:creationId xmlns:a16="http://schemas.microsoft.com/office/drawing/2014/main" id="{BE2B741A-2A53-48CA-ADE9-67F88AC99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98E163-CEBF-420E-BEB4-5D39C1A51757}"/>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397480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9053-5739-49FD-BAC3-9C4DFB4F22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2D750-2D56-40BF-97A4-079FA6752C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BEA80E-D033-4097-AD91-A4D3EA1A3B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9C6AC4-8594-47E5-AC3C-8ABB1BB4C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BFDBA3-7436-4D08-BD83-784512408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32CFE-3B83-4ED0-A514-6698F246B465}"/>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8" name="Footer Placeholder 7">
            <a:extLst>
              <a:ext uri="{FF2B5EF4-FFF2-40B4-BE49-F238E27FC236}">
                <a16:creationId xmlns:a16="http://schemas.microsoft.com/office/drawing/2014/main" id="{DBE7218A-A6A8-46FC-8D6A-B525059B78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650319-4B4A-4BF4-A03F-E15AC90969C8}"/>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205606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A0BB-4372-445F-BA9F-057281543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D36E5C-A1B7-4600-9FAF-DD4C7092E415}"/>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4" name="Footer Placeholder 3">
            <a:extLst>
              <a:ext uri="{FF2B5EF4-FFF2-40B4-BE49-F238E27FC236}">
                <a16:creationId xmlns:a16="http://schemas.microsoft.com/office/drawing/2014/main" id="{CAAD609A-8E11-4DB4-A843-A9DB1BA5C8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D073B-4A82-4CBF-9533-1D80B7101197}"/>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372984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AFB54-2802-46BF-A348-36EA321D1A47}"/>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3" name="Footer Placeholder 2">
            <a:extLst>
              <a:ext uri="{FF2B5EF4-FFF2-40B4-BE49-F238E27FC236}">
                <a16:creationId xmlns:a16="http://schemas.microsoft.com/office/drawing/2014/main" id="{3AC0405C-F48A-4692-A254-18EEFC8FA7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9B3D1-C6A0-4D91-A7FF-3701076A8518}"/>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659309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3513-E6DE-449F-A8E1-71F9DF1E2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C1756A-1828-45B7-A01C-C99A533C3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4CEEB1-B289-4031-8A49-A2B2573FA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7E2C75-6B1D-4005-BA51-D90187ACFA32}"/>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6" name="Footer Placeholder 5">
            <a:extLst>
              <a:ext uri="{FF2B5EF4-FFF2-40B4-BE49-F238E27FC236}">
                <a16:creationId xmlns:a16="http://schemas.microsoft.com/office/drawing/2014/main" id="{BCB46355-E212-484C-BD80-9C80FBD9F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26770-3C5D-45B2-BBDD-1A43A9B3B888}"/>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2298712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A68D-D83F-43DC-8116-D86ED9665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8F16B-5A8B-445D-97E3-4C2A71F25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440FDD-352E-4DCE-BDAD-21FCF1F57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85094-5AEC-4870-B7AE-227B72F24A27}"/>
              </a:ext>
            </a:extLst>
          </p:cNvPr>
          <p:cNvSpPr>
            <a:spLocks noGrp="1"/>
          </p:cNvSpPr>
          <p:nvPr>
            <p:ph type="dt" sz="half" idx="10"/>
          </p:nvPr>
        </p:nvSpPr>
        <p:spPr/>
        <p:txBody>
          <a:bodyPr/>
          <a:lstStyle/>
          <a:p>
            <a:fld id="{9C666479-8080-4A7A-9551-291C7B0F4893}" type="datetimeFigureOut">
              <a:rPr lang="en-US" smtClean="0"/>
              <a:t>4/17/2022</a:t>
            </a:fld>
            <a:endParaRPr lang="en-US"/>
          </a:p>
        </p:txBody>
      </p:sp>
      <p:sp>
        <p:nvSpPr>
          <p:cNvPr id="6" name="Footer Placeholder 5">
            <a:extLst>
              <a:ext uri="{FF2B5EF4-FFF2-40B4-BE49-F238E27FC236}">
                <a16:creationId xmlns:a16="http://schemas.microsoft.com/office/drawing/2014/main" id="{CAAD8C64-89D4-4C1A-A555-5B28CB4DD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670D8-0B08-43D9-9A97-3C8FFF8B79A0}"/>
              </a:ext>
            </a:extLst>
          </p:cNvPr>
          <p:cNvSpPr>
            <a:spLocks noGrp="1"/>
          </p:cNvSpPr>
          <p:nvPr>
            <p:ph type="sldNum" sz="quarter" idx="12"/>
          </p:nvPr>
        </p:nvSpPr>
        <p:spPr/>
        <p:txBody>
          <a:bodyPr/>
          <a:lstStyle/>
          <a:p>
            <a:fld id="{FCBBD01D-376C-4A63-87E0-6BF6A630C776}" type="slidenum">
              <a:rPr lang="en-US" smtClean="0"/>
              <a:t>‹#›</a:t>
            </a:fld>
            <a:endParaRPr lang="en-US"/>
          </a:p>
        </p:txBody>
      </p:sp>
    </p:spTree>
    <p:extLst>
      <p:ext uri="{BB962C8B-B14F-4D97-AF65-F5344CB8AC3E}">
        <p14:creationId xmlns:p14="http://schemas.microsoft.com/office/powerpoint/2010/main" val="1935542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055E7C-3631-4DCF-8CE1-672BB0A0C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2D8CAF-8F0E-464A-829B-875B3D993D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DB85E-B520-434C-A433-784BA4831C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666479-8080-4A7A-9551-291C7B0F4893}" type="datetimeFigureOut">
              <a:rPr lang="en-US" smtClean="0"/>
              <a:t>4/17/2022</a:t>
            </a:fld>
            <a:endParaRPr lang="en-US"/>
          </a:p>
        </p:txBody>
      </p:sp>
      <p:sp>
        <p:nvSpPr>
          <p:cNvPr id="5" name="Footer Placeholder 4">
            <a:extLst>
              <a:ext uri="{FF2B5EF4-FFF2-40B4-BE49-F238E27FC236}">
                <a16:creationId xmlns:a16="http://schemas.microsoft.com/office/drawing/2014/main" id="{32328A1D-9454-4956-AC42-EB77994379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DCEA83-3610-4AE5-AA75-73F0BCE6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BBD01D-376C-4A63-87E0-6BF6A630C776}" type="slidenum">
              <a:rPr lang="en-US" smtClean="0"/>
              <a:t>‹#›</a:t>
            </a:fld>
            <a:endParaRPr lang="en-US"/>
          </a:p>
        </p:txBody>
      </p:sp>
    </p:spTree>
    <p:extLst>
      <p:ext uri="{BB962C8B-B14F-4D97-AF65-F5344CB8AC3E}">
        <p14:creationId xmlns:p14="http://schemas.microsoft.com/office/powerpoint/2010/main" val="3166637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3300"/>
        </a:solidFill>
        <a:effectLst/>
      </p:bgPr>
    </p:bg>
    <p:spTree>
      <p:nvGrpSpPr>
        <p:cNvPr id="1" name=""/>
        <p:cNvGrpSpPr/>
        <p:nvPr/>
      </p:nvGrpSpPr>
      <p:grpSpPr>
        <a:xfrm>
          <a:off x="0" y="0"/>
          <a:ext cx="0" cy="0"/>
          <a:chOff x="0" y="0"/>
          <a:chExt cx="0" cy="0"/>
        </a:xfrm>
      </p:grpSpPr>
      <p:pic>
        <p:nvPicPr>
          <p:cNvPr id="1030" name="Picture 6" descr="Sang Merah Putih | Bendera, Merah, Wallpaper merah">
            <a:extLst>
              <a:ext uri="{FF2B5EF4-FFF2-40B4-BE49-F238E27FC236}">
                <a16:creationId xmlns:a16="http://schemas.microsoft.com/office/drawing/2014/main" id="{8CB19A13-3186-4098-B9AF-E6B06BFF6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413" y="0"/>
            <a:ext cx="4573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F55D64-A633-4FAE-BA67-555F2D142373}"/>
              </a:ext>
            </a:extLst>
          </p:cNvPr>
          <p:cNvSpPr>
            <a:spLocks noGrp="1"/>
          </p:cNvSpPr>
          <p:nvPr>
            <p:ph type="ctrTitle"/>
          </p:nvPr>
        </p:nvSpPr>
        <p:spPr>
          <a:xfrm>
            <a:off x="-146756" y="880533"/>
            <a:ext cx="7810299" cy="2629430"/>
          </a:xfrm>
        </p:spPr>
        <p:txBody>
          <a:bodyPr>
            <a:normAutofit/>
          </a:bodyPr>
          <a:lstStyle/>
          <a:p>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Dinamika</a:t>
            </a:r>
            <a:r>
              <a:rPr lang="en-ID" sz="4600" b="1" dirty="0">
                <a:solidFill>
                  <a:schemeClr val="bg2"/>
                </a:solidFill>
                <a:effectLst/>
                <a:latin typeface="Times New Roman" panose="02020603050405020304" pitchFamily="18" charset="0"/>
                <a:ea typeface="Earthbound"/>
                <a:cs typeface="Times New Roman" panose="02020603050405020304" pitchFamily="18" charset="0"/>
              </a:rPr>
              <a:t> </a:t>
            </a:r>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pancasila</a:t>
            </a:r>
            <a:r>
              <a:rPr lang="en-ID" sz="4600" b="1" dirty="0">
                <a:solidFill>
                  <a:schemeClr val="bg2"/>
                </a:solidFill>
                <a:effectLst/>
                <a:latin typeface="Times New Roman" panose="02020603050405020304" pitchFamily="18" charset="0"/>
                <a:ea typeface="Earthbound"/>
                <a:cs typeface="Times New Roman" panose="02020603050405020304" pitchFamily="18" charset="0"/>
              </a:rPr>
              <a:t> </a:t>
            </a:r>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dalam</a:t>
            </a:r>
            <a:r>
              <a:rPr lang="en-ID" sz="4600" b="1" dirty="0">
                <a:solidFill>
                  <a:schemeClr val="bg2"/>
                </a:solidFill>
                <a:effectLst/>
                <a:latin typeface="Times New Roman" panose="02020603050405020304" pitchFamily="18" charset="0"/>
                <a:ea typeface="Earthbound"/>
                <a:cs typeface="Times New Roman" panose="02020603050405020304" pitchFamily="18" charset="0"/>
              </a:rPr>
              <a:t> </a:t>
            </a:r>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kajian</a:t>
            </a:r>
            <a:r>
              <a:rPr lang="en-ID" sz="4600" b="1" dirty="0">
                <a:solidFill>
                  <a:schemeClr val="bg2"/>
                </a:solidFill>
                <a:effectLst/>
                <a:latin typeface="Times New Roman" panose="02020603050405020304" pitchFamily="18" charset="0"/>
                <a:ea typeface="Earthbound"/>
                <a:cs typeface="Times New Roman" panose="02020603050405020304" pitchFamily="18" charset="0"/>
              </a:rPr>
              <a:t> </a:t>
            </a:r>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sejarah</a:t>
            </a:r>
            <a:r>
              <a:rPr lang="en-ID" sz="4600" b="1" dirty="0">
                <a:solidFill>
                  <a:schemeClr val="bg2"/>
                </a:solidFill>
                <a:effectLst/>
                <a:latin typeface="Times New Roman" panose="02020603050405020304" pitchFamily="18" charset="0"/>
                <a:ea typeface="Earthbound"/>
                <a:cs typeface="Times New Roman" panose="02020603050405020304" pitchFamily="18" charset="0"/>
              </a:rPr>
              <a:t> </a:t>
            </a:r>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bangsa</a:t>
            </a:r>
            <a:r>
              <a:rPr lang="en-ID" sz="4600" b="1" dirty="0">
                <a:solidFill>
                  <a:schemeClr val="bg2"/>
                </a:solidFill>
                <a:effectLst/>
                <a:latin typeface="Times New Roman" panose="02020603050405020304" pitchFamily="18" charset="0"/>
                <a:ea typeface="Earthbound"/>
                <a:cs typeface="Times New Roman" panose="02020603050405020304" pitchFamily="18" charset="0"/>
              </a:rPr>
              <a:t> </a:t>
            </a:r>
            <a:r>
              <a:rPr lang="en-ID" sz="4600" b="1" dirty="0" err="1">
                <a:solidFill>
                  <a:schemeClr val="bg2"/>
                </a:solidFill>
                <a:effectLst/>
                <a:latin typeface="Times New Roman" panose="02020603050405020304" pitchFamily="18" charset="0"/>
                <a:ea typeface="Earthbound"/>
                <a:cs typeface="Times New Roman" panose="02020603050405020304" pitchFamily="18" charset="0"/>
              </a:rPr>
              <a:t>indonesia</a:t>
            </a:r>
            <a:endParaRPr lang="en-US" sz="4600" dirty="0">
              <a:solidFill>
                <a:schemeClr val="bg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3B7970A-523E-4865-AA75-4E1BCC5CB8DE}"/>
              </a:ext>
            </a:extLst>
          </p:cNvPr>
          <p:cNvSpPr>
            <a:spLocks noGrp="1"/>
          </p:cNvSpPr>
          <p:nvPr>
            <p:ph type="subTitle" idx="1"/>
          </p:nvPr>
        </p:nvSpPr>
        <p:spPr>
          <a:xfrm>
            <a:off x="1138565" y="3805238"/>
            <a:ext cx="5646057" cy="585258"/>
          </a:xfrm>
        </p:spPr>
        <p:txBody>
          <a:bodyPr>
            <a:noAutofit/>
          </a:bodyPr>
          <a:lstStyle/>
          <a:p>
            <a:r>
              <a:rPr lang="en-US" sz="4000" dirty="0">
                <a:solidFill>
                  <a:schemeClr val="bg2"/>
                </a:solidFill>
                <a:latin typeface="Times New Roman" panose="02020603050405020304" pitchFamily="18" charset="0"/>
                <a:cs typeface="Times New Roman" panose="02020603050405020304" pitchFamily="18" charset="0"/>
              </a:rPr>
              <a:t>KELOMPOK 2</a:t>
            </a:r>
          </a:p>
        </p:txBody>
      </p:sp>
      <p:sp>
        <p:nvSpPr>
          <p:cNvPr id="5" name="Google Shape;228;p1">
            <a:hlinkClick r:id="" action="ppaction://hlinkshowjump?jump=nextslide"/>
            <a:extLst>
              <a:ext uri="{FF2B5EF4-FFF2-40B4-BE49-F238E27FC236}">
                <a16:creationId xmlns:a16="http://schemas.microsoft.com/office/drawing/2014/main" id="{6798317C-B1E2-4F4B-AA26-AEB8574CC5D0}"/>
              </a:ext>
            </a:extLst>
          </p:cNvPr>
          <p:cNvSpPr/>
          <p:nvPr/>
        </p:nvSpPr>
        <p:spPr>
          <a:xfrm>
            <a:off x="2907493" y="4802131"/>
            <a:ext cx="2108200" cy="504825"/>
          </a:xfrm>
          <a:prstGeom prst="roundRect">
            <a:avLst>
              <a:gd name="adj" fmla="val 16667"/>
            </a:avLst>
          </a:prstGeom>
          <a:blipFill rotWithShape="1">
            <a:blip r:embed="rId3">
              <a:alphaModFix/>
            </a:blip>
            <a:stretch>
              <a:fillRect/>
            </a:stretch>
          </a:blipFill>
          <a:ln w="38100" cap="flat" cmpd="sng">
            <a:solidFill>
              <a:srgbClr val="E4CE9F"/>
            </a:solidFill>
            <a:prstDash val="solid"/>
            <a:miter lim="800000"/>
            <a:headEnd type="none" w="sm" len="sm"/>
            <a:tailEnd type="none" w="sm" len="sm"/>
          </a:ln>
          <a:effectLst>
            <a:outerShdw blurRad="127000" dist="88900" dir="6240000" sx="103000" sy="103000" algn="t" rotWithShape="0">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lt1"/>
                </a:solidFill>
                <a:latin typeface="Amatic SC"/>
                <a:ea typeface="Amatic SC"/>
                <a:cs typeface="Amatic SC"/>
                <a:sym typeface="Amatic SC"/>
              </a:rPr>
              <a:t>next -&gt;</a:t>
            </a:r>
            <a:endParaRPr sz="3200" b="1" i="0" u="none" strike="noStrike" cap="none">
              <a:solidFill>
                <a:schemeClr val="lt1"/>
              </a:solidFill>
              <a:latin typeface="Amatic SC"/>
              <a:ea typeface="Amatic SC"/>
              <a:cs typeface="Amatic SC"/>
              <a:sym typeface="Amatic SC"/>
            </a:endParaRPr>
          </a:p>
        </p:txBody>
      </p:sp>
    </p:spTree>
    <p:extLst>
      <p:ext uri="{BB962C8B-B14F-4D97-AF65-F5344CB8AC3E}">
        <p14:creationId xmlns:p14="http://schemas.microsoft.com/office/powerpoint/2010/main" val="30420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22642"/>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0" indent="0">
              <a:buNone/>
            </a:pPr>
            <a:r>
              <a:rPr lang="en-ID" sz="3200" dirty="0">
                <a:solidFill>
                  <a:srgbClr val="000000"/>
                </a:solidFill>
                <a:effectLst/>
                <a:latin typeface="Times New Roman" panose="02020603050405020304" pitchFamily="18" charset="0"/>
                <a:ea typeface="Times New Roman" panose="02020603050405020304" pitchFamily="18" charset="0"/>
              </a:rPr>
              <a:t>Pada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1998 </a:t>
            </a:r>
            <a:r>
              <a:rPr lang="en-ID" sz="3200" dirty="0" err="1">
                <a:solidFill>
                  <a:srgbClr val="000000"/>
                </a:solidFill>
                <a:effectLst/>
                <a:latin typeface="Times New Roman" panose="02020603050405020304" pitchFamily="18" charset="0"/>
                <a:ea typeface="Times New Roman" panose="02020603050405020304" pitchFamily="18" charset="0"/>
              </a:rPr>
              <a:t>timbul</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aksi</a:t>
            </a:r>
            <a:r>
              <a:rPr lang="en-ID" sz="3200" dirty="0">
                <a:solidFill>
                  <a:srgbClr val="000000"/>
                </a:solidFill>
                <a:effectLst/>
                <a:latin typeface="Times New Roman" panose="02020603050405020304" pitchFamily="18" charset="0"/>
                <a:ea typeface="Times New Roman" panose="02020603050405020304" pitchFamily="18" charset="0"/>
              </a:rPr>
              <a:t> reformasi yang </a:t>
            </a:r>
            <a:r>
              <a:rPr lang="en-ID" sz="3200" dirty="0" err="1">
                <a:solidFill>
                  <a:srgbClr val="000000"/>
                </a:solidFill>
                <a:effectLst/>
                <a:latin typeface="Times New Roman" panose="02020603050405020304" pitchFamily="18" charset="0"/>
                <a:ea typeface="Times New Roman" panose="02020603050405020304" pitchFamily="18" charset="0"/>
              </a:rPr>
              <a:t>hebat</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serta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sukses</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memberhentikan</a:t>
            </a:r>
            <a:r>
              <a:rPr lang="en-ID" sz="3200" dirty="0">
                <a:solidFill>
                  <a:srgbClr val="000000"/>
                </a:solidFill>
                <a:effectLst/>
                <a:latin typeface="Times New Roman" panose="02020603050405020304" pitchFamily="18" charset="0"/>
                <a:ea typeface="Times New Roman" panose="02020603050405020304" pitchFamily="18" charset="0"/>
              </a:rPr>
              <a:t> 32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kekuasaan</a:t>
            </a:r>
            <a:r>
              <a:rPr lang="en-ID" sz="3200" dirty="0">
                <a:solidFill>
                  <a:srgbClr val="000000"/>
                </a:solidFill>
                <a:effectLst/>
                <a:latin typeface="Times New Roman" panose="02020603050405020304" pitchFamily="18" charset="0"/>
                <a:ea typeface="Times New Roman" panose="02020603050405020304" pitchFamily="18" charset="0"/>
              </a:rPr>
              <a:t> Orde </a:t>
            </a:r>
            <a:r>
              <a:rPr lang="en-ID" sz="3200" dirty="0" err="1">
                <a:solidFill>
                  <a:srgbClr val="000000"/>
                </a:solidFill>
                <a:effectLst/>
                <a:latin typeface="Times New Roman" panose="02020603050405020304" pitchFamily="18" charset="0"/>
                <a:ea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Aksi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pembaruan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terjalin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atas</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desakan</a:t>
            </a:r>
            <a:r>
              <a:rPr lang="en-ID" sz="3200" dirty="0">
                <a:solidFill>
                  <a:srgbClr val="000000"/>
                </a:solidFill>
                <a:effectLst/>
                <a:latin typeface="Times New Roman" panose="02020603050405020304" pitchFamily="18" charset="0"/>
                <a:ea typeface="Times New Roman" panose="02020603050405020304" pitchFamily="18" charset="0"/>
              </a:rPr>
              <a:t> orang pada </a:t>
            </a:r>
            <a:r>
              <a:rPr lang="en-ID" sz="3200" dirty="0" err="1">
                <a:solidFill>
                  <a:srgbClr val="000000"/>
                </a:solidFill>
                <a:effectLst/>
                <a:latin typeface="Times New Roman" panose="02020603050405020304" pitchFamily="18" charset="0"/>
                <a:ea typeface="Times New Roman" panose="02020603050405020304" pitchFamily="18" charset="0"/>
              </a:rPr>
              <a:t>penguasa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atas</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kecurangan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kewenangan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serta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perlakuan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tidak</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adil</a:t>
            </a:r>
            <a:r>
              <a:rPr lang="en-ID" sz="3200" dirty="0">
                <a:solidFill>
                  <a:srgbClr val="000000"/>
                </a:solidFill>
                <a:effectLst/>
                <a:latin typeface="Times New Roman" panose="02020603050405020304" pitchFamily="18" charset="0"/>
                <a:ea typeface="Times New Roman" panose="02020603050405020304" pitchFamily="18" charset="0"/>
              </a:rPr>
              <a:t> pada masa Orde </a:t>
            </a:r>
            <a:r>
              <a:rPr lang="en-ID" sz="3200" dirty="0" err="1">
                <a:solidFill>
                  <a:srgbClr val="000000"/>
                </a:solidFill>
                <a:effectLst/>
                <a:latin typeface="Times New Roman" panose="02020603050405020304" pitchFamily="18" charset="0"/>
                <a:ea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rPr>
              <a:t> yang sangat </a:t>
            </a:r>
            <a:r>
              <a:rPr lang="en-ID" sz="3200" dirty="0" err="1">
                <a:solidFill>
                  <a:srgbClr val="000000"/>
                </a:solidFill>
                <a:effectLst/>
                <a:latin typeface="Times New Roman" panose="02020603050405020304" pitchFamily="18" charset="0"/>
                <a:ea typeface="Times New Roman" panose="02020603050405020304" pitchFamily="18" charset="0"/>
              </a:rPr>
              <a:t>merugikan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rakyat</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kecil</a:t>
            </a:r>
            <a:r>
              <a:rPr lang="en-ID" sz="3200" dirty="0">
                <a:solidFill>
                  <a:srgbClr val="000000"/>
                </a:solidFill>
                <a:effectLst/>
                <a:latin typeface="Times New Roman" panose="02020603050405020304" pitchFamily="18" charset="0"/>
                <a:ea typeface="Times New Roman" panose="02020603050405020304" pitchFamily="18" charset="0"/>
              </a:rPr>
              <a:t>.</a:t>
            </a:r>
          </a:p>
          <a:p>
            <a:pPr marL="0" indent="0">
              <a:buNone/>
            </a:pPr>
            <a:r>
              <a:rPr lang="en-ID" sz="3200" dirty="0">
                <a:solidFill>
                  <a:srgbClr val="000000"/>
                </a:solidFill>
                <a:effectLst/>
                <a:latin typeface="Times New Roman" panose="02020603050405020304" pitchFamily="18" charset="0"/>
                <a:ea typeface="Times New Roman" panose="02020603050405020304" pitchFamily="18" charset="0"/>
              </a:rPr>
              <a:t> Reformasi </a:t>
            </a:r>
            <a:r>
              <a:rPr lang="en-ID" sz="3200" dirty="0" err="1">
                <a:solidFill>
                  <a:srgbClr val="000000"/>
                </a:solidFill>
                <a:effectLst/>
                <a:latin typeface="Times New Roman" panose="02020603050405020304" pitchFamily="18" charset="0"/>
                <a:ea typeface="Times New Roman" panose="02020603050405020304" pitchFamily="18" charset="0"/>
              </a:rPr>
              <a:t>ialah</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suatu</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transformasi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aturan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kehidupan</a:t>
            </a:r>
            <a:r>
              <a:rPr lang="en-ID" sz="3200" dirty="0">
                <a:solidFill>
                  <a:srgbClr val="000000"/>
                </a:solidFill>
                <a:effectLst/>
                <a:latin typeface="Times New Roman" panose="02020603050405020304" pitchFamily="18" charset="0"/>
                <a:ea typeface="Times New Roman" panose="02020603050405020304" pitchFamily="18" charset="0"/>
              </a:rPr>
              <a:t> lama </a:t>
            </a:r>
            <a:r>
              <a:rPr lang="en-ID" sz="3200" dirty="0" err="1">
                <a:solidFill>
                  <a:srgbClr val="000000"/>
                </a:solidFill>
                <a:effectLst/>
                <a:latin typeface="Times New Roman" panose="02020603050405020304" pitchFamily="18" charset="0"/>
                <a:ea typeface="Times New Roman" panose="02020603050405020304" pitchFamily="18" charset="0"/>
              </a:rPr>
              <a:t>dengan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kehidupan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serta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dengan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cara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hukum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mengarah</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arah</a:t>
            </a:r>
            <a:r>
              <a:rPr lang="en-ID" sz="3200" dirty="0">
                <a:solidFill>
                  <a:srgbClr val="000000"/>
                </a:solidFill>
                <a:effectLst/>
                <a:latin typeface="Times New Roman" panose="02020603050405020304" pitchFamily="18" charset="0"/>
                <a:ea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rPr>
              <a:t>baik</a:t>
            </a:r>
            <a:r>
              <a:rPr lang="en-ID" sz="3200" dirty="0">
                <a:solidFill>
                  <a:srgbClr val="000000"/>
                </a:solidFill>
                <a:effectLst/>
                <a:latin typeface="Times New Roman" panose="02020603050405020304" pitchFamily="18" charset="0"/>
                <a:ea typeface="Times New Roman" panose="02020603050405020304" pitchFamily="18" charset="0"/>
              </a:rPr>
              <a:t>.</a:t>
            </a:r>
          </a:p>
          <a:p>
            <a:pPr marL="0" indent="0">
              <a:buNone/>
            </a:pPr>
            <a:endParaRPr lang="en-US" sz="3200" dirty="0">
              <a:latin typeface="Times New Roman" panose="02020603050405020304" pitchFamily="18" charset="0"/>
              <a:cs typeface="Times New Roman" panose="02020603050405020304" pitchFamily="18"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a:solidFill>
                  <a:srgbClr val="000000"/>
                </a:solidFill>
                <a:latin typeface="Times New Roman" panose="02020603050405020304" pitchFamily="18" charset="0"/>
                <a:ea typeface="Times New Roman" panose="02020603050405020304" pitchFamily="18" charset="0"/>
              </a:rPr>
              <a:t>6</a:t>
            </a:r>
            <a:r>
              <a:rPr lang="en-ID" sz="2400" dirty="0">
                <a:solidFill>
                  <a:srgbClr val="000000"/>
                </a:solidFill>
                <a:effectLst/>
                <a:latin typeface="Times New Roman" panose="02020603050405020304" pitchFamily="18" charset="0"/>
                <a:ea typeface="Times New Roman" panose="02020603050405020304" pitchFamily="18" charset="0"/>
              </a:rPr>
              <a:t>. Pancasila Era </a:t>
            </a:r>
            <a:r>
              <a:rPr lang="en-ID" sz="2400" dirty="0">
                <a:solidFill>
                  <a:srgbClr val="000000"/>
                </a:solidFill>
                <a:latin typeface="Times New Roman" panose="02020603050405020304" pitchFamily="18" charset="0"/>
                <a:ea typeface="Times New Roman" panose="02020603050405020304" pitchFamily="18" charset="0"/>
              </a:rPr>
              <a:t>Reformasi</a:t>
            </a:r>
            <a:endParaRPr lang="en-US" sz="2400" dirty="0">
              <a:effectLst/>
              <a:latin typeface="Calibri" panose="020F0502020204030204" pitchFamily="34" charset="0"/>
              <a:ea typeface="Calibri" panose="020F0502020204030204" pitchFamily="34" charset="0"/>
            </a:endParaRPr>
          </a:p>
        </p:txBody>
      </p:sp>
      <p:pic>
        <p:nvPicPr>
          <p:cNvPr id="7172" name="Picture 4" descr="Dewa Vector: soeharto">
            <a:extLst>
              <a:ext uri="{FF2B5EF4-FFF2-40B4-BE49-F238E27FC236}">
                <a16:creationId xmlns:a16="http://schemas.microsoft.com/office/drawing/2014/main" id="{CD3D9DAF-1271-4CE5-9B69-95C5D040C79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83" b="90102" l="9983" r="89932">
                        <a14:foregroundMark x1="58714" y1="84010" x2="54484" y2="90102"/>
                        <a14:foregroundMark x1="83926" y1="54146" x2="84856" y2="55415"/>
                        <a14:foregroundMark x1="84264" y1="55753" x2="84602" y2="56007"/>
                        <a14:backgroundMark x1="27411" y1="15990" x2="58122" y2="18782"/>
                        <a14:backgroundMark x1="22081" y1="50677" x2="19289" y2="63367"/>
                      </a14:backgroundRemoval>
                    </a14:imgEffect>
                  </a14:imgLayer>
                </a14:imgProps>
              </a:ext>
              <a:ext uri="{28A0092B-C50C-407E-A947-70E740481C1C}">
                <a14:useLocalDpi xmlns:a14="http://schemas.microsoft.com/office/drawing/2010/main" val="0"/>
              </a:ext>
            </a:extLst>
          </a:blip>
          <a:srcRect/>
          <a:stretch>
            <a:fillRect/>
          </a:stretch>
        </p:blipFill>
        <p:spPr bwMode="auto">
          <a:xfrm>
            <a:off x="9872426" y="-35943"/>
            <a:ext cx="2545996" cy="254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0" indent="0">
              <a:buNone/>
            </a:pPr>
            <a:r>
              <a:rPr lang="en-US" dirty="0">
                <a:latin typeface="Times New Roman" panose="02020603050405020304" pitchFamily="18" charset="0"/>
                <a:cs typeface="Times New Roman" panose="02020603050405020304" pitchFamily="18" charset="0"/>
              </a:rPr>
              <a:t>- Pancasila </a:t>
            </a:r>
            <a:r>
              <a:rPr lang="en-US" dirty="0" err="1">
                <a:latin typeface="Times New Roman" panose="02020603050405020304" pitchFamily="18" charset="0"/>
                <a:cs typeface="Times New Roman" panose="02020603050405020304" pitchFamily="18" charset="0"/>
              </a:rPr>
              <a:t>harus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mampu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menghadapi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tantangan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apapun</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berasal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pengaruh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budaya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khususnya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ilmu</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teknologi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serta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latar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belakang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filsafatnya</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berasal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luar</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Dinamika</a:t>
            </a:r>
            <a:r>
              <a:rPr lang="en-US" dirty="0">
                <a:latin typeface="Times New Roman" panose="02020603050405020304" pitchFamily="18" charset="0"/>
                <a:cs typeface="Times New Roman" panose="02020603050405020304" pitchFamily="18" charset="0"/>
              </a:rPr>
              <a:t> Pancasila </a:t>
            </a:r>
            <a:r>
              <a:rPr lang="en-US" dirty="0" err="1">
                <a:latin typeface="Times New Roman" panose="02020603050405020304" pitchFamily="18" charset="0"/>
                <a:cs typeface="Times New Roman" panose="02020603050405020304" pitchFamily="18" charset="0"/>
              </a:rPr>
              <a:t>dimungkinkan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apabila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refleksi</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mendalam</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keterbukaan</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matang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menyerap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menghargai</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memilih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nilai-nilai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hidup</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tepat</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baik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pandangan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hidup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bangsa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kelestarian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hidupnya</a:t>
            </a:r>
            <a:r>
              <a:rPr lang="en-US" dirty="0">
                <a:latin typeface="Times New Roman" panose="02020603050405020304" pitchFamily="18" charset="0"/>
                <a:cs typeface="Times New Roman" panose="02020603050405020304" pitchFamily="18" charset="0"/>
              </a:rPr>
              <a:t> di masa </a:t>
            </a:r>
            <a:r>
              <a:rPr lang="en-US" dirty="0" err="1">
                <a:latin typeface="Times New Roman" panose="02020603050405020304" pitchFamily="18" charset="0"/>
                <a:cs typeface="Times New Roman" panose="02020603050405020304" pitchFamily="18" charset="0"/>
              </a:rPr>
              <a:t>mendatang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sedangkan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penerapan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penolakan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terhadap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nilai-nilai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budaya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tersebut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berdasar</a:t>
            </a:r>
            <a:r>
              <a:rPr lang="en-US" dirty="0">
                <a:latin typeface="Times New Roman" panose="02020603050405020304" pitchFamily="18" charset="0"/>
                <a:cs typeface="Times New Roman" panose="02020603050405020304" pitchFamily="18" charset="0"/>
              </a:rPr>
              <a:t> pada </a:t>
            </a:r>
            <a:r>
              <a:rPr lang="en-US" dirty="0" err="1">
                <a:latin typeface="Times New Roman" panose="02020603050405020304" pitchFamily="18" charset="0"/>
                <a:cs typeface="Times New Roman" panose="02020603050405020304" pitchFamily="18" charset="0"/>
              </a:rPr>
              <a:t>relevansinya</a:t>
            </a:r>
            <a:r>
              <a:rPr lang="en-US" sz="3500" dirty="0">
                <a:latin typeface="Times New Roman" panose="02020603050405020304" pitchFamily="18" charset="0"/>
                <a:cs typeface="Times New Roman" panose="02020603050405020304" pitchFamily="18" charset="0"/>
              </a:rPr>
              <a:t>.</a:t>
            </a: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1845698" y="116543"/>
            <a:ext cx="9431896" cy="994047"/>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a:solidFill>
                  <a:srgbClr val="000000"/>
                </a:solidFill>
                <a:latin typeface="Times New Roman" panose="02020603050405020304" pitchFamily="18" charset="0"/>
                <a:ea typeface="Calibri" panose="020F0502020204030204" pitchFamily="34" charset="0"/>
              </a:rPr>
              <a:t>7. </a:t>
            </a:r>
            <a:r>
              <a:rPr lang="en-ID" sz="2400" dirty="0" err="1">
                <a:solidFill>
                  <a:srgbClr val="000000"/>
                </a:solidFill>
                <a:latin typeface="Times New Roman" panose="02020603050405020304" pitchFamily="18" charset="0"/>
                <a:ea typeface="Calibri" panose="020F0502020204030204" pitchFamily="34" charset="0"/>
              </a:rPr>
              <a:t>Contoh</a:t>
            </a:r>
            <a:r>
              <a:rPr lang="en-ID" sz="2400" dirty="0">
                <a:solidFill>
                  <a:srgbClr val="000000"/>
                </a:solidFill>
                <a:latin typeface="Times New Roman" panose="02020603050405020304" pitchFamily="18" charset="0"/>
                <a:ea typeface="Calibri" panose="020F0502020204030204" pitchFamily="34" charset="0"/>
              </a:rPr>
              <a:t> </a:t>
            </a:r>
            <a:r>
              <a:rPr lang="en-ID" sz="2400" dirty="0" err="1">
                <a:solidFill>
                  <a:srgbClr val="000000"/>
                </a:solidFill>
                <a:latin typeface="Times New Roman" panose="02020603050405020304" pitchFamily="18" charset="0"/>
                <a:ea typeface="Calibri" panose="020F0502020204030204" pitchFamily="34" charset="0"/>
              </a:rPr>
              <a:t>Dinamika</a:t>
            </a:r>
            <a:r>
              <a:rPr lang="en-ID" sz="2400" dirty="0">
                <a:solidFill>
                  <a:srgbClr val="000000"/>
                </a:solidFill>
                <a:latin typeface="Times New Roman" panose="02020603050405020304" pitchFamily="18" charset="0"/>
                <a:ea typeface="Calibri" panose="020F0502020204030204" pitchFamily="34" charset="0"/>
              </a:rPr>
              <a:t> Dan </a:t>
            </a:r>
            <a:r>
              <a:rPr lang="en-ID" sz="2400" dirty="0" err="1">
                <a:solidFill>
                  <a:srgbClr val="000000"/>
                </a:solidFill>
                <a:latin typeface="Times New Roman" panose="02020603050405020304" pitchFamily="18" charset="0"/>
                <a:ea typeface="Calibri" panose="020F0502020204030204" pitchFamily="34" charset="0"/>
              </a:rPr>
              <a:t>Tantangan</a:t>
            </a:r>
            <a:r>
              <a:rPr lang="en-ID" sz="2400" dirty="0">
                <a:solidFill>
                  <a:srgbClr val="000000"/>
                </a:solidFill>
                <a:latin typeface="Times New Roman" panose="02020603050405020304" pitchFamily="18" charset="0"/>
                <a:ea typeface="Calibri" panose="020F0502020204030204" pitchFamily="34" charset="0"/>
              </a:rPr>
              <a:t> Pancasila yang </a:t>
            </a:r>
            <a:r>
              <a:rPr lang="en-ID" sz="2400" dirty="0" err="1">
                <a:solidFill>
                  <a:srgbClr val="000000"/>
                </a:solidFill>
                <a:latin typeface="Times New Roman" panose="02020603050405020304" pitchFamily="18" charset="0"/>
                <a:ea typeface="Calibri" panose="020F0502020204030204" pitchFamily="34" charset="0"/>
              </a:rPr>
              <a:t>terus</a:t>
            </a:r>
            <a:r>
              <a:rPr lang="en-ID" sz="2400" dirty="0">
                <a:solidFill>
                  <a:srgbClr val="000000"/>
                </a:solidFill>
                <a:latin typeface="Times New Roman" panose="02020603050405020304" pitchFamily="18" charset="0"/>
                <a:ea typeface="Calibri" panose="020F0502020204030204" pitchFamily="34" charset="0"/>
              </a:rPr>
              <a:t> </a:t>
            </a:r>
            <a:r>
              <a:rPr lang="en-ID" sz="2400" dirty="0" err="1">
                <a:solidFill>
                  <a:srgbClr val="000000"/>
                </a:solidFill>
                <a:latin typeface="Times New Roman" panose="02020603050405020304" pitchFamily="18" charset="0"/>
                <a:ea typeface="Calibri" panose="020F0502020204030204" pitchFamily="34" charset="0"/>
              </a:rPr>
              <a:t>Berkembang</a:t>
            </a:r>
            <a:r>
              <a:rPr lang="en-ID" sz="2400" dirty="0">
                <a:solidFill>
                  <a:srgbClr val="000000"/>
                </a:solidFill>
                <a:latin typeface="Times New Roman" panose="02020603050405020304" pitchFamily="18" charset="0"/>
                <a:ea typeface="Calibri" panose="020F0502020204030204" pitchFamily="34" charset="0"/>
              </a:rPr>
              <a:t> </a:t>
            </a:r>
            <a:r>
              <a:rPr lang="en-ID" sz="2400" dirty="0" err="1">
                <a:solidFill>
                  <a:srgbClr val="000000"/>
                </a:solidFill>
                <a:latin typeface="Times New Roman" panose="02020603050405020304" pitchFamily="18" charset="0"/>
                <a:ea typeface="Calibri" panose="020F0502020204030204" pitchFamily="34" charset="0"/>
              </a:rPr>
              <a:t>dengan</a:t>
            </a:r>
            <a:r>
              <a:rPr lang="en-ID" sz="2400" dirty="0">
                <a:solidFill>
                  <a:srgbClr val="000000"/>
                </a:solidFill>
                <a:latin typeface="Times New Roman" panose="02020603050405020304" pitchFamily="18" charset="0"/>
                <a:ea typeface="Calibri" panose="020F0502020204030204" pitchFamily="34" charset="0"/>
              </a:rPr>
              <a:t> </a:t>
            </a:r>
            <a:r>
              <a:rPr lang="en-ID" sz="2400" dirty="0" err="1">
                <a:solidFill>
                  <a:srgbClr val="000000"/>
                </a:solidFill>
                <a:effectLst/>
                <a:latin typeface="Times New Roman" panose="02020603050405020304" pitchFamily="18" charset="0"/>
                <a:ea typeface="Calibri" panose="020F0502020204030204" pitchFamily="34" charset="0"/>
              </a:rPr>
              <a:t>Kondisi</a:t>
            </a:r>
            <a:r>
              <a:rPr lang="en-ID" sz="2400" dirty="0">
                <a:solidFill>
                  <a:srgbClr val="000000"/>
                </a:solidFill>
                <a:effectLst/>
                <a:latin typeface="Times New Roman" panose="02020603050405020304" pitchFamily="18" charset="0"/>
                <a:ea typeface="Calibri" panose="020F0502020204030204" pitchFamily="34" charset="0"/>
              </a:rPr>
              <a:t> </a:t>
            </a:r>
            <a:r>
              <a:rPr lang="en-ID" sz="2400" dirty="0" err="1">
                <a:solidFill>
                  <a:srgbClr val="000000"/>
                </a:solidFill>
                <a:effectLst/>
                <a:latin typeface="Times New Roman" panose="02020603050405020304" pitchFamily="18" charset="0"/>
                <a:ea typeface="Calibri" panose="020F0502020204030204" pitchFamily="34" charset="0"/>
              </a:rPr>
              <a:t>saat</a:t>
            </a:r>
            <a:r>
              <a:rPr lang="en-ID" sz="2400" dirty="0">
                <a:solidFill>
                  <a:srgbClr val="000000"/>
                </a:solidFill>
                <a:effectLst/>
                <a:latin typeface="Times New Roman" panose="02020603050405020304" pitchFamily="18" charset="0"/>
                <a:ea typeface="Calibri" panose="020F0502020204030204" pitchFamily="34" charset="0"/>
              </a:rPr>
              <a:t> </a:t>
            </a:r>
            <a:r>
              <a:rPr lang="en-ID" sz="2400" dirty="0" err="1">
                <a:solidFill>
                  <a:srgbClr val="000000"/>
                </a:solidFill>
                <a:effectLst/>
                <a:latin typeface="Times New Roman" panose="02020603050405020304" pitchFamily="18" charset="0"/>
                <a:ea typeface="Calibri" panose="020F0502020204030204" pitchFamily="34" charset="0"/>
              </a:rPr>
              <a:t>ini</a:t>
            </a:r>
            <a:r>
              <a:rPr lang="en-ID" sz="2400" dirty="0">
                <a:solidFill>
                  <a:srgbClr val="000000"/>
                </a:solidFill>
                <a:effectLst/>
                <a:latin typeface="Times New Roman" panose="02020603050405020304" pitchFamily="18" charset="0"/>
                <a:ea typeface="Calibri" panose="020F0502020204030204" pitchFamily="34" charset="0"/>
              </a:rPr>
              <a:t> </a:t>
            </a:r>
            <a:endParaRPr lang="en-US" sz="2400" dirty="0">
              <a:effectLst/>
              <a:latin typeface="Calibri" panose="020F0502020204030204" pitchFamily="34" charset="0"/>
              <a:ea typeface="Calibri" panose="020F0502020204030204" pitchFamily="34" charset="0"/>
            </a:endParaRPr>
          </a:p>
        </p:txBody>
      </p:sp>
      <p:pic>
        <p:nvPicPr>
          <p:cNvPr id="5124" name="Picture 4" descr="Vector Tangan Mengepal Bendera Indonesia Merah Putih PNG - TINTA SANTRI">
            <a:extLst>
              <a:ext uri="{FF2B5EF4-FFF2-40B4-BE49-F238E27FC236}">
                <a16:creationId xmlns:a16="http://schemas.microsoft.com/office/drawing/2014/main" id="{57E5B8B0-11CF-4CDC-B240-532E4A47296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031" y1="22292" x2="31875" y2="29167"/>
                        <a14:foregroundMark x1="39219" y1="22708" x2="37188" y2="26667"/>
                        <a14:foregroundMark x1="40156" y1="17083" x2="37188" y2="22500"/>
                        <a14:foregroundMark x1="36875" y1="15833" x2="39375" y2="18958"/>
                        <a14:foregroundMark x1="30312" y1="17500" x2="49844" y2="20208"/>
                        <a14:foregroundMark x1="41250" y1="16667" x2="48281" y2="14167"/>
                        <a14:foregroundMark x1="46563" y1="14375" x2="42500" y2="26250"/>
                        <a14:foregroundMark x1="54531" y1="28542" x2="49219" y2="51458"/>
                        <a14:foregroundMark x1="54844" y1="41458" x2="46719" y2="51458"/>
                        <a14:foregroundMark x1="49531" y1="46250" x2="46563" y2="51042"/>
                        <a14:foregroundMark x1="47813" y1="47292" x2="45625" y2="51250"/>
                        <a14:foregroundMark x1="45625" y1="49375" x2="46406" y2="51875"/>
                        <a14:foregroundMark x1="48750" y1="47708" x2="52500" y2="55625"/>
                        <a14:foregroundMark x1="58646" y1="53605" x2="58594" y2="55417"/>
                        <a14:foregroundMark x1="53906" y1="53750" x2="60469" y2="71042"/>
                        <a14:foregroundMark x1="49375" y1="64375" x2="50914" y2="67701"/>
                        <a14:foregroundMark x1="54531" y1="35625" x2="58750" y2="54792"/>
                        <a14:foregroundMark x1="58054" y1="48265" x2="57969" y2="49792"/>
                        <a14:foregroundMark x1="55313" y1="42917" x2="47656" y2="59375"/>
                        <a14:foregroundMark x1="49688" y1="56667" x2="49063" y2="62708"/>
                        <a14:foregroundMark x1="45000" y1="56875" x2="47070" y2="69123"/>
                        <a14:foregroundMark x1="47031" y1="16667" x2="51406" y2="45833"/>
                        <a14:foregroundMark x1="51406" y1="45833" x2="59287" y2="49146"/>
                        <a14:foregroundMark x1="62713" y1="55739" x2="57344" y2="62500"/>
                        <a14:foregroundMark x1="57344" y1="62500" x2="54531" y2="50417"/>
                        <a14:foregroundMark x1="54531" y1="50417" x2="61563" y2="63958"/>
                        <a14:foregroundMark x1="61563" y1="63958" x2="40000" y2="39167"/>
                        <a14:foregroundMark x1="40000" y1="39167" x2="48750" y2="17917"/>
                        <a14:foregroundMark x1="48750" y1="17917" x2="26875" y2="38333"/>
                        <a14:foregroundMark x1="26875" y1="38333" x2="29752" y2="47922"/>
                        <a14:foregroundMark x1="55681" y1="74442" x2="57969" y2="76458"/>
                        <a14:foregroundMark x1="33010" y1="54467" x2="48357" y2="67989"/>
                        <a14:foregroundMark x1="57969" y1="76458" x2="61067" y2="55975"/>
                        <a14:backgroundMark x1="67656" y1="38333" x2="67656" y2="38333"/>
                        <a14:backgroundMark x1="67656" y1="38750" x2="69531" y2="47083"/>
                        <a14:backgroundMark x1="65938" y1="38750" x2="70469" y2="52083"/>
                        <a14:backgroundMark x1="62813" y1="34583" x2="67500" y2="48542"/>
                        <a14:backgroundMark x1="62969" y1="33125" x2="65313" y2="48750"/>
                        <a14:backgroundMark x1="60625" y1="36667" x2="60938" y2="48125"/>
                        <a14:backgroundMark x1="60313" y1="34375" x2="61875" y2="47083"/>
                        <a14:backgroundMark x1="65156" y1="51042" x2="73125" y2="55625"/>
                        <a14:backgroundMark x1="62813" y1="50000" x2="68281" y2="56458"/>
                        <a14:backgroundMark x1="60938" y1="49583" x2="63750" y2="53333"/>
                        <a14:backgroundMark x1="61563" y1="49375" x2="62187" y2="52292"/>
                        <a14:backgroundMark x1="60938" y1="48125" x2="62187" y2="51458"/>
                        <a14:backgroundMark x1="65313" y1="57083" x2="71563" y2="65625"/>
                        <a14:backgroundMark x1="64844" y1="57083" x2="63594" y2="56250"/>
                        <a14:backgroundMark x1="29844" y1="51458" x2="29375" y2="60000"/>
                        <a14:backgroundMark x1="29688" y1="47917" x2="29219" y2="59375"/>
                        <a14:backgroundMark x1="29219" y1="59375" x2="29844" y2="60833"/>
                        <a14:backgroundMark x1="50938" y1="71458" x2="54063" y2="80208"/>
                        <a14:backgroundMark x1="49531" y1="68333" x2="50313" y2="71250"/>
                        <a14:backgroundMark x1="49063" y1="68542" x2="49375" y2="70417"/>
                        <a14:backgroundMark x1="49531" y1="70833" x2="51406" y2="74583"/>
                        <a14:backgroundMark x1="49375" y1="69583" x2="48906" y2="69375"/>
                      </a14:backgroundRemoval>
                    </a14:imgEffect>
                  </a14:imgLayer>
                </a14:imgProps>
              </a:ext>
              <a:ext uri="{28A0092B-C50C-407E-A947-70E740481C1C}">
                <a14:useLocalDpi xmlns:a14="http://schemas.microsoft.com/office/drawing/2010/main" val="0"/>
              </a:ext>
            </a:extLst>
          </a:blip>
          <a:srcRect/>
          <a:stretch>
            <a:fillRect/>
          </a:stretch>
        </p:blipFill>
        <p:spPr bwMode="auto">
          <a:xfrm>
            <a:off x="9080175" y="4452577"/>
            <a:ext cx="3519404" cy="26395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pi Muda – Jernih.co">
            <a:extLst>
              <a:ext uri="{FF2B5EF4-FFF2-40B4-BE49-F238E27FC236}">
                <a16:creationId xmlns:a16="http://schemas.microsoft.com/office/drawing/2014/main" id="{3A1071C2-FF3F-4318-BF65-B8CD44F813C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10355" y1="64497" x2="10355" y2="69822"/>
                        <a14:foregroundMark x1="89645" y1="50592" x2="89645" y2="50592"/>
                        <a14:foregroundMark x1="82840" y1="57988" x2="82840" y2="57988"/>
                        <a14:foregroundMark x1="38166" y1="74260" x2="34024" y2="81361"/>
                        <a14:foregroundMark x1="36982" y1="79290" x2="28107" y2="84911"/>
                        <a14:foregroundMark x1="26036" y1="89349" x2="26036" y2="89349"/>
                      </a14:backgroundRemoval>
                    </a14:imgEffect>
                  </a14:imgLayer>
                </a14:imgProps>
              </a:ext>
              <a:ext uri="{28A0092B-C50C-407E-A947-70E740481C1C}">
                <a14:useLocalDpi xmlns:a14="http://schemas.microsoft.com/office/drawing/2010/main" val="0"/>
              </a:ext>
            </a:extLst>
          </a:blip>
          <a:srcRect/>
          <a:stretch>
            <a:fillRect/>
          </a:stretch>
        </p:blipFill>
        <p:spPr bwMode="auto">
          <a:xfrm>
            <a:off x="-57191" y="-114500"/>
            <a:ext cx="2059589" cy="205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69571" y="1523999"/>
            <a:ext cx="9252857" cy="4383315"/>
          </a:xfrm>
          <a:noFill/>
        </p:spPr>
        <p:txBody>
          <a:bodyPr>
            <a:normAutofit/>
          </a:bodyPr>
          <a:lstStyle/>
          <a:p>
            <a:pPr marL="0" indent="0">
              <a:buNone/>
            </a:pP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Pendidikan Pancasila dan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Kewarganegaraan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ialah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menumbuhkan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wawasan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kesadaran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bernegara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sikap</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serta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perilaku</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cinta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tanah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air,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wawasan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nusantara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serta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ketahanan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nasional</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diri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warga</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negara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Republik</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Indonesia.</a:t>
            </a:r>
          </a:p>
          <a:p>
            <a:pPr marL="0" indent="0">
              <a:buNone/>
            </a:pPr>
            <a:endParaRPr lang="en-US" sz="3600" dirty="0">
              <a:latin typeface="Times New Roman" panose="02020603050405020304" pitchFamily="18" charset="0"/>
              <a:cs typeface="Times New Roman" panose="02020603050405020304" pitchFamily="18" charset="0"/>
            </a:endParaRPr>
          </a:p>
        </p:txBody>
      </p:sp>
      <p:sp>
        <p:nvSpPr>
          <p:cNvPr id="141" name="Rectangle: Rounded Corners 140">
            <a:extLst>
              <a:ext uri="{FF2B5EF4-FFF2-40B4-BE49-F238E27FC236}">
                <a16:creationId xmlns:a16="http://schemas.microsoft.com/office/drawing/2014/main" id="{AE807F0A-3DCC-4380-814C-892F72983688}"/>
              </a:ext>
            </a:extLst>
          </p:cNvPr>
          <p:cNvSpPr/>
          <p:nvPr/>
        </p:nvSpPr>
        <p:spPr>
          <a:xfrm>
            <a:off x="2265587" y="60307"/>
            <a:ext cx="7840624" cy="1020347"/>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457200" lvl="0" indent="-457200" algn="ctr">
              <a:lnSpc>
                <a:spcPct val="150000"/>
              </a:lnSpc>
              <a:spcAft>
                <a:spcPts val="800"/>
              </a:spcAft>
              <a:buAutoNum type="arabicPeriod"/>
            </a:pPr>
            <a:r>
              <a:rPr lang="en-ID" sz="2800" dirty="0" err="1">
                <a:solidFill>
                  <a:srgbClr val="000000"/>
                </a:solidFill>
                <a:latin typeface="Times New Roman" panose="02020603050405020304" pitchFamily="18" charset="0"/>
                <a:ea typeface="Calibri" panose="020F0502020204030204" pitchFamily="34" charset="0"/>
              </a:rPr>
              <a:t>Esensi</a:t>
            </a:r>
            <a:r>
              <a:rPr lang="en-ID" sz="2800" dirty="0">
                <a:solidFill>
                  <a:srgbClr val="000000"/>
                </a:solidFill>
                <a:latin typeface="Times New Roman" panose="02020603050405020304" pitchFamily="18" charset="0"/>
                <a:ea typeface="Calibri" panose="020F0502020204030204" pitchFamily="34" charset="0"/>
              </a:rPr>
              <a:t> dan </a:t>
            </a:r>
            <a:r>
              <a:rPr lang="en-ID" sz="2800" dirty="0" err="1">
                <a:solidFill>
                  <a:srgbClr val="000000"/>
                </a:solidFill>
                <a:latin typeface="Times New Roman" panose="02020603050405020304" pitchFamily="18" charset="0"/>
                <a:ea typeface="Calibri" panose="020F0502020204030204" pitchFamily="34" charset="0"/>
              </a:rPr>
              <a:t>urgensi</a:t>
            </a:r>
            <a:r>
              <a:rPr lang="en-ID" sz="2800" dirty="0">
                <a:solidFill>
                  <a:srgbClr val="000000"/>
                </a:solidFill>
                <a:latin typeface="Times New Roman" panose="02020603050405020304" pitchFamily="18" charset="0"/>
                <a:ea typeface="Calibri" panose="020F0502020204030204" pitchFamily="34" charset="0"/>
              </a:rPr>
              <a:t> Pancasila </a:t>
            </a:r>
            <a:r>
              <a:rPr lang="en-ID" sz="2800" dirty="0" err="1">
                <a:solidFill>
                  <a:srgbClr val="000000"/>
                </a:solidFill>
                <a:latin typeface="Times New Roman" panose="02020603050405020304" pitchFamily="18" charset="0"/>
                <a:ea typeface="Calibri" panose="020F0502020204030204" pitchFamily="34" charset="0"/>
              </a:rPr>
              <a:t>untuk</a:t>
            </a:r>
            <a:r>
              <a:rPr lang="en-ID" sz="2800" dirty="0">
                <a:solidFill>
                  <a:srgbClr val="000000"/>
                </a:solidFill>
                <a:latin typeface="Times New Roman" panose="02020603050405020304" pitchFamily="18" charset="0"/>
                <a:ea typeface="Calibri" panose="020F0502020204030204" pitchFamily="34" charset="0"/>
              </a:rPr>
              <a:t> masa </a:t>
            </a:r>
            <a:r>
              <a:rPr lang="en-ID" sz="2800" dirty="0" err="1">
                <a:solidFill>
                  <a:srgbClr val="000000"/>
                </a:solidFill>
                <a:latin typeface="Times New Roman" panose="02020603050405020304" pitchFamily="18" charset="0"/>
                <a:ea typeface="Calibri" panose="020F0502020204030204" pitchFamily="34" charset="0"/>
              </a:rPr>
              <a:t>depan</a:t>
            </a:r>
            <a:endParaRPr lang="en-ID" sz="2800" dirty="0">
              <a:solidFill>
                <a:srgbClr val="000000"/>
              </a:solidFill>
              <a:latin typeface="Times New Roman" panose="02020603050405020304" pitchFamily="18" charset="0"/>
              <a:ea typeface="Calibri" panose="020F0502020204030204" pitchFamily="34" charset="0"/>
            </a:endParaRPr>
          </a:p>
          <a:p>
            <a:pPr marL="457200" lvl="0" indent="-457200" algn="ctr">
              <a:lnSpc>
                <a:spcPct val="150000"/>
              </a:lnSpc>
              <a:spcAft>
                <a:spcPts val="800"/>
              </a:spcAft>
              <a:buAutoNum type="arabicPeriod"/>
            </a:pPr>
            <a:endParaRPr lang="en-US" sz="2400" dirty="0">
              <a:effectLst/>
              <a:latin typeface="Calibri" panose="020F0502020204030204" pitchFamily="34" charset="0"/>
              <a:ea typeface="Calibri" panose="020F0502020204030204" pitchFamily="34" charset="0"/>
            </a:endParaRPr>
          </a:p>
        </p:txBody>
      </p:sp>
      <p:pic>
        <p:nvPicPr>
          <p:cNvPr id="1034" name="Picture 10" descr="Sejarah Burung Garuda dan Alasan Sebagai Lambang Negara Indonesia">
            <a:extLst>
              <a:ext uri="{FF2B5EF4-FFF2-40B4-BE49-F238E27FC236}">
                <a16:creationId xmlns:a16="http://schemas.microsoft.com/office/drawing/2014/main" id="{96653E16-BDB9-4D39-B0C2-3ADAD2277C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07" b="95327" l="9961" r="89844">
                        <a14:foregroundMark x1="51367" y1="41121" x2="51367" y2="41121"/>
                        <a14:foregroundMark x1="51172" y1="40748" x2="50781" y2="42243"/>
                        <a14:foregroundMark x1="56445" y1="48224" x2="53906" y2="51963"/>
                        <a14:foregroundMark x1="44629" y1="57196" x2="44629" y2="56822"/>
                        <a14:foregroundMark x1="48535" y1="68224" x2="48730" y2="71028"/>
                        <a14:foregroundMark x1="47070" y1="71215" x2="45508" y2="68598"/>
                        <a14:foregroundMark x1="31641" y1="75888" x2="32813" y2="79439"/>
                        <a14:foregroundMark x1="35840" y1="80748" x2="38086" y2="84112"/>
                        <a14:foregroundMark x1="40234" y1="87477" x2="45703" y2="91215"/>
                        <a14:foregroundMark x1="38281" y1="85981" x2="40332" y2="89159"/>
                        <a14:foregroundMark x1="46094" y1="95327" x2="49219" y2="93458"/>
                        <a14:foregroundMark x1="55469" y1="90467" x2="59277" y2="88037"/>
                        <a14:foregroundMark x1="62207" y1="84112" x2="64844" y2="81495"/>
                        <a14:foregroundMark x1="65332" y1="80935" x2="67578" y2="77570"/>
                        <a14:backgroundMark x1="49707" y1="99252" x2="49707" y2="99252"/>
                      </a14:backgroundRemoval>
                    </a14:imgEffect>
                  </a14:imgLayer>
                </a14:imgProps>
              </a:ext>
              <a:ext uri="{28A0092B-C50C-407E-A947-70E740481C1C}">
                <a14:useLocalDpi xmlns:a14="http://schemas.microsoft.com/office/drawing/2010/main" val="0"/>
              </a:ext>
            </a:extLst>
          </a:blip>
          <a:srcRect/>
          <a:stretch>
            <a:fillRect/>
          </a:stretch>
        </p:blipFill>
        <p:spPr bwMode="auto">
          <a:xfrm>
            <a:off x="9370773" y="142489"/>
            <a:ext cx="3768363" cy="1968823"/>
          </a:xfrm>
          <a:prstGeom prst="rect">
            <a:avLst/>
          </a:prstGeom>
          <a:noFill/>
          <a:extLst>
            <a:ext uri="{909E8E84-426E-40DD-AFC4-6F175D3DCCD1}">
              <a14:hiddenFill xmlns:a14="http://schemas.microsoft.com/office/drawing/2010/main">
                <a:solidFill>
                  <a:srgbClr val="FFFFFF"/>
                </a:solidFill>
              </a14:hiddenFill>
            </a:ext>
          </a:extLst>
        </p:spPr>
      </p:pic>
      <p:grpSp>
        <p:nvGrpSpPr>
          <p:cNvPr id="282" name="Google Shape;1463;p8">
            <a:extLst>
              <a:ext uri="{FF2B5EF4-FFF2-40B4-BE49-F238E27FC236}">
                <a16:creationId xmlns:a16="http://schemas.microsoft.com/office/drawing/2014/main" id="{2EFC1383-A665-4C66-9358-676C4385DE23}"/>
              </a:ext>
            </a:extLst>
          </p:cNvPr>
          <p:cNvGrpSpPr/>
          <p:nvPr/>
        </p:nvGrpSpPr>
        <p:grpSpPr>
          <a:xfrm>
            <a:off x="10493434" y="4595616"/>
            <a:ext cx="1349658" cy="1835489"/>
            <a:chOff x="15386325" y="2647475"/>
            <a:chExt cx="1596350" cy="2032000"/>
          </a:xfrm>
          <a:solidFill>
            <a:srgbClr val="00B0F0"/>
          </a:solidFill>
        </p:grpSpPr>
        <p:sp>
          <p:nvSpPr>
            <p:cNvPr id="283" name="Google Shape;1464;p8">
              <a:extLst>
                <a:ext uri="{FF2B5EF4-FFF2-40B4-BE49-F238E27FC236}">
                  <a16:creationId xmlns:a16="http://schemas.microsoft.com/office/drawing/2014/main" id="{9B88E469-47F9-4909-8070-AEC787A014EF}"/>
                </a:ext>
              </a:extLst>
            </p:cNvPr>
            <p:cNvSpPr/>
            <p:nvPr/>
          </p:nvSpPr>
          <p:spPr>
            <a:xfrm>
              <a:off x="15711650" y="3071350"/>
              <a:ext cx="1271025" cy="1544850"/>
            </a:xfrm>
            <a:custGeom>
              <a:avLst/>
              <a:gdLst/>
              <a:ahLst/>
              <a:cxnLst/>
              <a:rect l="l" t="t" r="r" b="b"/>
              <a:pathLst>
                <a:path w="50841" h="61794" extrusionOk="0">
                  <a:moveTo>
                    <a:pt x="60" y="0"/>
                  </a:moveTo>
                  <a:lnTo>
                    <a:pt x="1" y="250"/>
                  </a:lnTo>
                  <a:lnTo>
                    <a:pt x="1239" y="655"/>
                  </a:lnTo>
                  <a:lnTo>
                    <a:pt x="1870" y="857"/>
                  </a:lnTo>
                  <a:cubicBezTo>
                    <a:pt x="2060" y="929"/>
                    <a:pt x="2263" y="1024"/>
                    <a:pt x="2465" y="1107"/>
                  </a:cubicBezTo>
                  <a:lnTo>
                    <a:pt x="3656" y="1631"/>
                  </a:lnTo>
                  <a:cubicBezTo>
                    <a:pt x="4025" y="1846"/>
                    <a:pt x="4406" y="2060"/>
                    <a:pt x="4787" y="2274"/>
                  </a:cubicBezTo>
                  <a:lnTo>
                    <a:pt x="5347" y="2596"/>
                  </a:lnTo>
                  <a:lnTo>
                    <a:pt x="5882" y="2977"/>
                  </a:lnTo>
                  <a:cubicBezTo>
                    <a:pt x="6240" y="3227"/>
                    <a:pt x="6609" y="3465"/>
                    <a:pt x="6954" y="3727"/>
                  </a:cubicBezTo>
                  <a:cubicBezTo>
                    <a:pt x="7609" y="4310"/>
                    <a:pt x="8311" y="4834"/>
                    <a:pt x="8907" y="5477"/>
                  </a:cubicBezTo>
                  <a:cubicBezTo>
                    <a:pt x="11407" y="7918"/>
                    <a:pt x="13300" y="10894"/>
                    <a:pt x="14907" y="13990"/>
                  </a:cubicBezTo>
                  <a:cubicBezTo>
                    <a:pt x="16479" y="17097"/>
                    <a:pt x="17777" y="20360"/>
                    <a:pt x="18967" y="23646"/>
                  </a:cubicBezTo>
                  <a:cubicBezTo>
                    <a:pt x="20146" y="26932"/>
                    <a:pt x="21003" y="30325"/>
                    <a:pt x="22003" y="33695"/>
                  </a:cubicBezTo>
                  <a:cubicBezTo>
                    <a:pt x="22480" y="35374"/>
                    <a:pt x="23015" y="37052"/>
                    <a:pt x="23611" y="38707"/>
                  </a:cubicBezTo>
                  <a:cubicBezTo>
                    <a:pt x="24194" y="40374"/>
                    <a:pt x="24885" y="41993"/>
                    <a:pt x="25694" y="43577"/>
                  </a:cubicBezTo>
                  <a:cubicBezTo>
                    <a:pt x="26099" y="44363"/>
                    <a:pt x="26552" y="45125"/>
                    <a:pt x="27004" y="45887"/>
                  </a:cubicBezTo>
                  <a:cubicBezTo>
                    <a:pt x="27492" y="46613"/>
                    <a:pt x="27968" y="47375"/>
                    <a:pt x="28540" y="48054"/>
                  </a:cubicBezTo>
                  <a:cubicBezTo>
                    <a:pt x="29612" y="49470"/>
                    <a:pt x="30826" y="50744"/>
                    <a:pt x="32124" y="51959"/>
                  </a:cubicBezTo>
                  <a:cubicBezTo>
                    <a:pt x="33422" y="53161"/>
                    <a:pt x="34791" y="54281"/>
                    <a:pt x="36231" y="55305"/>
                  </a:cubicBezTo>
                  <a:cubicBezTo>
                    <a:pt x="37672" y="56317"/>
                    <a:pt x="39172" y="57233"/>
                    <a:pt x="40744" y="58067"/>
                  </a:cubicBezTo>
                  <a:cubicBezTo>
                    <a:pt x="43851" y="59734"/>
                    <a:pt x="47197" y="60972"/>
                    <a:pt x="50638" y="61793"/>
                  </a:cubicBezTo>
                  <a:lnTo>
                    <a:pt x="50840" y="61079"/>
                  </a:lnTo>
                  <a:cubicBezTo>
                    <a:pt x="47471" y="60281"/>
                    <a:pt x="44161" y="59091"/>
                    <a:pt x="41101" y="57471"/>
                  </a:cubicBezTo>
                  <a:cubicBezTo>
                    <a:pt x="39565" y="56674"/>
                    <a:pt x="38077" y="55781"/>
                    <a:pt x="36648" y="54781"/>
                  </a:cubicBezTo>
                  <a:cubicBezTo>
                    <a:pt x="35219" y="53769"/>
                    <a:pt x="33862" y="52685"/>
                    <a:pt x="32588" y="51506"/>
                  </a:cubicBezTo>
                  <a:cubicBezTo>
                    <a:pt x="31302" y="50328"/>
                    <a:pt x="30100" y="49066"/>
                    <a:pt x="29028" y="47696"/>
                  </a:cubicBezTo>
                  <a:cubicBezTo>
                    <a:pt x="28457" y="47030"/>
                    <a:pt x="28004" y="46292"/>
                    <a:pt x="27504" y="45577"/>
                  </a:cubicBezTo>
                  <a:cubicBezTo>
                    <a:pt x="27064" y="44839"/>
                    <a:pt x="26599" y="44089"/>
                    <a:pt x="26218" y="43315"/>
                  </a:cubicBezTo>
                  <a:cubicBezTo>
                    <a:pt x="25409" y="41791"/>
                    <a:pt x="24730" y="40184"/>
                    <a:pt x="24135" y="38541"/>
                  </a:cubicBezTo>
                  <a:cubicBezTo>
                    <a:pt x="23516" y="36909"/>
                    <a:pt x="22980" y="35243"/>
                    <a:pt x="22492" y="33552"/>
                  </a:cubicBezTo>
                  <a:cubicBezTo>
                    <a:pt x="21480" y="30206"/>
                    <a:pt x="20587" y="26801"/>
                    <a:pt x="19384" y="23491"/>
                  </a:cubicBezTo>
                  <a:cubicBezTo>
                    <a:pt x="18182" y="20193"/>
                    <a:pt x="16848" y="16931"/>
                    <a:pt x="15241" y="13811"/>
                  </a:cubicBezTo>
                  <a:cubicBezTo>
                    <a:pt x="13610" y="10692"/>
                    <a:pt x="11669" y="7692"/>
                    <a:pt x="9133" y="5239"/>
                  </a:cubicBezTo>
                  <a:cubicBezTo>
                    <a:pt x="6644" y="2715"/>
                    <a:pt x="3453" y="929"/>
                    <a:pt x="6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4" name="Google Shape;1465;p8">
              <a:extLst>
                <a:ext uri="{FF2B5EF4-FFF2-40B4-BE49-F238E27FC236}">
                  <a16:creationId xmlns:a16="http://schemas.microsoft.com/office/drawing/2014/main" id="{B2115587-2BE4-495D-9C07-DFDD23B9A47D}"/>
                </a:ext>
              </a:extLst>
            </p:cNvPr>
            <p:cNvSpPr/>
            <p:nvPr/>
          </p:nvSpPr>
          <p:spPr>
            <a:xfrm>
              <a:off x="16511750" y="3535675"/>
              <a:ext cx="306900" cy="846575"/>
            </a:xfrm>
            <a:custGeom>
              <a:avLst/>
              <a:gdLst/>
              <a:ahLst/>
              <a:cxnLst/>
              <a:rect l="l" t="t" r="r" b="b"/>
              <a:pathLst>
                <a:path w="12276" h="33863" extrusionOk="0">
                  <a:moveTo>
                    <a:pt x="11204" y="1"/>
                  </a:moveTo>
                  <a:cubicBezTo>
                    <a:pt x="10895" y="2704"/>
                    <a:pt x="10359" y="4549"/>
                    <a:pt x="9038" y="6978"/>
                  </a:cubicBezTo>
                  <a:cubicBezTo>
                    <a:pt x="7573" y="9633"/>
                    <a:pt x="6073" y="12229"/>
                    <a:pt x="4418" y="14753"/>
                  </a:cubicBezTo>
                  <a:cubicBezTo>
                    <a:pt x="2263" y="18027"/>
                    <a:pt x="191" y="20920"/>
                    <a:pt x="203" y="25004"/>
                  </a:cubicBezTo>
                  <a:cubicBezTo>
                    <a:pt x="203" y="27445"/>
                    <a:pt x="1" y="31838"/>
                    <a:pt x="1775" y="33862"/>
                  </a:cubicBezTo>
                  <a:cubicBezTo>
                    <a:pt x="6501" y="32398"/>
                    <a:pt x="8657" y="27754"/>
                    <a:pt x="10228" y="23123"/>
                  </a:cubicBezTo>
                  <a:cubicBezTo>
                    <a:pt x="11347" y="19765"/>
                    <a:pt x="12205" y="15562"/>
                    <a:pt x="12240" y="12014"/>
                  </a:cubicBezTo>
                  <a:cubicBezTo>
                    <a:pt x="12276" y="9847"/>
                    <a:pt x="11978" y="7752"/>
                    <a:pt x="11824" y="5597"/>
                  </a:cubicBezTo>
                  <a:cubicBezTo>
                    <a:pt x="11728" y="3942"/>
                    <a:pt x="11740" y="1572"/>
                    <a:pt x="1120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sp>
          <p:nvSpPr>
            <p:cNvPr id="285" name="Google Shape;1466;p8">
              <a:extLst>
                <a:ext uri="{FF2B5EF4-FFF2-40B4-BE49-F238E27FC236}">
                  <a16:creationId xmlns:a16="http://schemas.microsoft.com/office/drawing/2014/main" id="{D5D8A302-9B6E-4FBF-A756-0ED1CA5D92EB}"/>
                </a:ext>
              </a:extLst>
            </p:cNvPr>
            <p:cNvSpPr/>
            <p:nvPr/>
          </p:nvSpPr>
          <p:spPr>
            <a:xfrm>
              <a:off x="15386325" y="3135650"/>
              <a:ext cx="543825" cy="139475"/>
            </a:xfrm>
            <a:custGeom>
              <a:avLst/>
              <a:gdLst/>
              <a:ahLst/>
              <a:cxnLst/>
              <a:rect l="l" t="t" r="r" b="b"/>
              <a:pathLst>
                <a:path w="21753" h="5579" extrusionOk="0">
                  <a:moveTo>
                    <a:pt x="14441" y="1"/>
                  </a:moveTo>
                  <a:cubicBezTo>
                    <a:pt x="12301" y="1"/>
                    <a:pt x="10236" y="150"/>
                    <a:pt x="8001" y="1131"/>
                  </a:cubicBezTo>
                  <a:cubicBezTo>
                    <a:pt x="5447" y="2260"/>
                    <a:pt x="3242" y="3771"/>
                    <a:pt x="382" y="3771"/>
                  </a:cubicBezTo>
                  <a:cubicBezTo>
                    <a:pt x="256" y="3771"/>
                    <a:pt x="129" y="3768"/>
                    <a:pt x="0" y="3762"/>
                  </a:cubicBezTo>
                  <a:lnTo>
                    <a:pt x="0" y="3762"/>
                  </a:lnTo>
                  <a:cubicBezTo>
                    <a:pt x="3264" y="4958"/>
                    <a:pt x="6267" y="5579"/>
                    <a:pt x="9375" y="5579"/>
                  </a:cubicBezTo>
                  <a:cubicBezTo>
                    <a:pt x="11402" y="5579"/>
                    <a:pt x="13474" y="5315"/>
                    <a:pt x="15693" y="4774"/>
                  </a:cubicBezTo>
                  <a:cubicBezTo>
                    <a:pt x="17705" y="4286"/>
                    <a:pt x="21753" y="976"/>
                    <a:pt x="18526" y="12"/>
                  </a:cubicBezTo>
                  <a:lnTo>
                    <a:pt x="18526" y="12"/>
                  </a:lnTo>
                  <a:cubicBezTo>
                    <a:pt x="18117" y="25"/>
                    <a:pt x="17715" y="29"/>
                    <a:pt x="17319" y="29"/>
                  </a:cubicBezTo>
                  <a:cubicBezTo>
                    <a:pt x="16332" y="29"/>
                    <a:pt x="15379" y="1"/>
                    <a:pt x="1444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6" name="Google Shape;1467;p8">
              <a:extLst>
                <a:ext uri="{FF2B5EF4-FFF2-40B4-BE49-F238E27FC236}">
                  <a16:creationId xmlns:a16="http://schemas.microsoft.com/office/drawing/2014/main" id="{3285BD02-F634-4858-9662-1E2B99C8BDCD}"/>
                </a:ext>
              </a:extLst>
            </p:cNvPr>
            <p:cNvSpPr/>
            <p:nvPr/>
          </p:nvSpPr>
          <p:spPr>
            <a:xfrm>
              <a:off x="15701225" y="2647475"/>
              <a:ext cx="170950" cy="457650"/>
            </a:xfrm>
            <a:custGeom>
              <a:avLst/>
              <a:gdLst/>
              <a:ahLst/>
              <a:cxnLst/>
              <a:rect l="l" t="t" r="r" b="b"/>
              <a:pathLst>
                <a:path w="6838" h="18306" extrusionOk="0">
                  <a:moveTo>
                    <a:pt x="108" y="1"/>
                  </a:moveTo>
                  <a:cubicBezTo>
                    <a:pt x="1" y="2477"/>
                    <a:pt x="334" y="5120"/>
                    <a:pt x="227" y="7656"/>
                  </a:cubicBezTo>
                  <a:cubicBezTo>
                    <a:pt x="96" y="10788"/>
                    <a:pt x="49" y="14764"/>
                    <a:pt x="2251" y="17372"/>
                  </a:cubicBezTo>
                  <a:cubicBezTo>
                    <a:pt x="2848" y="18019"/>
                    <a:pt x="3452" y="18305"/>
                    <a:pt x="4004" y="18305"/>
                  </a:cubicBezTo>
                  <a:cubicBezTo>
                    <a:pt x="5656" y="18305"/>
                    <a:pt x="6838" y="15742"/>
                    <a:pt x="5918" y="12609"/>
                  </a:cubicBezTo>
                  <a:cubicBezTo>
                    <a:pt x="5240" y="10311"/>
                    <a:pt x="4311" y="8383"/>
                    <a:pt x="3085" y="6359"/>
                  </a:cubicBezTo>
                  <a:cubicBezTo>
                    <a:pt x="2061" y="4656"/>
                    <a:pt x="156" y="2013"/>
                    <a:pt x="108"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7" name="Google Shape;1468;p8">
              <a:extLst>
                <a:ext uri="{FF2B5EF4-FFF2-40B4-BE49-F238E27FC236}">
                  <a16:creationId xmlns:a16="http://schemas.microsoft.com/office/drawing/2014/main" id="{C853171E-6C18-4D3D-991A-2EC36CE6A9D6}"/>
                </a:ext>
              </a:extLst>
            </p:cNvPr>
            <p:cNvSpPr/>
            <p:nvPr/>
          </p:nvSpPr>
          <p:spPr>
            <a:xfrm>
              <a:off x="16042050" y="2688550"/>
              <a:ext cx="303625" cy="709050"/>
            </a:xfrm>
            <a:custGeom>
              <a:avLst/>
              <a:gdLst/>
              <a:ahLst/>
              <a:cxnLst/>
              <a:rect l="l" t="t" r="r" b="b"/>
              <a:pathLst>
                <a:path w="12145" h="28362" extrusionOk="0">
                  <a:moveTo>
                    <a:pt x="12145" y="1"/>
                  </a:moveTo>
                  <a:lnTo>
                    <a:pt x="12145" y="1"/>
                  </a:lnTo>
                  <a:cubicBezTo>
                    <a:pt x="12137" y="49"/>
                    <a:pt x="12129" y="97"/>
                    <a:pt x="12121" y="145"/>
                  </a:cubicBezTo>
                  <a:lnTo>
                    <a:pt x="12121" y="145"/>
                  </a:lnTo>
                  <a:cubicBezTo>
                    <a:pt x="12130" y="97"/>
                    <a:pt x="12138" y="49"/>
                    <a:pt x="12145" y="1"/>
                  </a:cubicBezTo>
                  <a:close/>
                  <a:moveTo>
                    <a:pt x="12121" y="145"/>
                  </a:moveTo>
                  <a:cubicBezTo>
                    <a:pt x="11836" y="1785"/>
                    <a:pt x="11027" y="3377"/>
                    <a:pt x="10264" y="4847"/>
                  </a:cubicBezTo>
                  <a:cubicBezTo>
                    <a:pt x="9585" y="6168"/>
                    <a:pt x="8787" y="7478"/>
                    <a:pt x="7942" y="8704"/>
                  </a:cubicBezTo>
                  <a:cubicBezTo>
                    <a:pt x="7180" y="9788"/>
                    <a:pt x="6168" y="10657"/>
                    <a:pt x="5418" y="11740"/>
                  </a:cubicBezTo>
                  <a:cubicBezTo>
                    <a:pt x="3370" y="14729"/>
                    <a:pt x="929" y="17646"/>
                    <a:pt x="394" y="21289"/>
                  </a:cubicBezTo>
                  <a:cubicBezTo>
                    <a:pt x="1" y="23968"/>
                    <a:pt x="179" y="25932"/>
                    <a:pt x="1334" y="28361"/>
                  </a:cubicBezTo>
                  <a:cubicBezTo>
                    <a:pt x="3156" y="27361"/>
                    <a:pt x="5347" y="27623"/>
                    <a:pt x="6430" y="25694"/>
                  </a:cubicBezTo>
                  <a:cubicBezTo>
                    <a:pt x="7180" y="24420"/>
                    <a:pt x="7144" y="22242"/>
                    <a:pt x="7240" y="20801"/>
                  </a:cubicBezTo>
                  <a:cubicBezTo>
                    <a:pt x="7323" y="19467"/>
                    <a:pt x="7240" y="18074"/>
                    <a:pt x="7466" y="16753"/>
                  </a:cubicBezTo>
                  <a:cubicBezTo>
                    <a:pt x="7918" y="14074"/>
                    <a:pt x="10204" y="12514"/>
                    <a:pt x="10823" y="9954"/>
                  </a:cubicBezTo>
                  <a:cubicBezTo>
                    <a:pt x="11621" y="6775"/>
                    <a:pt x="11598" y="3376"/>
                    <a:pt x="12121" y="145"/>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8" name="Google Shape;1469;p8">
              <a:extLst>
                <a:ext uri="{FF2B5EF4-FFF2-40B4-BE49-F238E27FC236}">
                  <a16:creationId xmlns:a16="http://schemas.microsoft.com/office/drawing/2014/main" id="{387B6977-0C2F-4FF1-A51D-45662E2A2681}"/>
                </a:ext>
              </a:extLst>
            </p:cNvPr>
            <p:cNvSpPr/>
            <p:nvPr/>
          </p:nvSpPr>
          <p:spPr>
            <a:xfrm>
              <a:off x="15535150" y="3454125"/>
              <a:ext cx="616475" cy="216925"/>
            </a:xfrm>
            <a:custGeom>
              <a:avLst/>
              <a:gdLst/>
              <a:ahLst/>
              <a:cxnLst/>
              <a:rect l="l" t="t" r="r" b="b"/>
              <a:pathLst>
                <a:path w="24659" h="8677" extrusionOk="0">
                  <a:moveTo>
                    <a:pt x="0" y="1"/>
                  </a:moveTo>
                  <a:cubicBezTo>
                    <a:pt x="381" y="2608"/>
                    <a:pt x="3584" y="5394"/>
                    <a:pt x="6084" y="6001"/>
                  </a:cubicBezTo>
                  <a:cubicBezTo>
                    <a:pt x="9168" y="6763"/>
                    <a:pt x="12442" y="6501"/>
                    <a:pt x="15502" y="7418"/>
                  </a:cubicBezTo>
                  <a:cubicBezTo>
                    <a:pt x="16969" y="7844"/>
                    <a:pt x="18639" y="8676"/>
                    <a:pt x="20256" y="8676"/>
                  </a:cubicBezTo>
                  <a:cubicBezTo>
                    <a:pt x="20988" y="8676"/>
                    <a:pt x="21709" y="8506"/>
                    <a:pt x="22396" y="8049"/>
                  </a:cubicBezTo>
                  <a:cubicBezTo>
                    <a:pt x="23753" y="7180"/>
                    <a:pt x="24658" y="5370"/>
                    <a:pt x="24360" y="3489"/>
                  </a:cubicBezTo>
                  <a:cubicBezTo>
                    <a:pt x="23396" y="3037"/>
                    <a:pt x="22289" y="2477"/>
                    <a:pt x="21205" y="2239"/>
                  </a:cubicBezTo>
                  <a:cubicBezTo>
                    <a:pt x="20542" y="2096"/>
                    <a:pt x="19794" y="2026"/>
                    <a:pt x="19060" y="2026"/>
                  </a:cubicBezTo>
                  <a:cubicBezTo>
                    <a:pt x="18568" y="2026"/>
                    <a:pt x="18082" y="2058"/>
                    <a:pt x="17633" y="2120"/>
                  </a:cubicBezTo>
                  <a:cubicBezTo>
                    <a:pt x="15717" y="2370"/>
                    <a:pt x="13883" y="3013"/>
                    <a:pt x="11930" y="3215"/>
                  </a:cubicBezTo>
                  <a:cubicBezTo>
                    <a:pt x="11136" y="3306"/>
                    <a:pt x="10342" y="3363"/>
                    <a:pt x="9555" y="3363"/>
                  </a:cubicBezTo>
                  <a:cubicBezTo>
                    <a:pt x="7972" y="3363"/>
                    <a:pt x="6413" y="3133"/>
                    <a:pt x="4918" y="2489"/>
                  </a:cubicBezTo>
                  <a:cubicBezTo>
                    <a:pt x="3882" y="2036"/>
                    <a:pt x="2774" y="1739"/>
                    <a:pt x="1786" y="1227"/>
                  </a:cubicBezTo>
                  <a:cubicBezTo>
                    <a:pt x="1131" y="882"/>
                    <a:pt x="619" y="358"/>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9" name="Google Shape;1470;p8">
              <a:extLst>
                <a:ext uri="{FF2B5EF4-FFF2-40B4-BE49-F238E27FC236}">
                  <a16:creationId xmlns:a16="http://schemas.microsoft.com/office/drawing/2014/main" id="{0BE99EE6-5820-46C7-9637-DA61D4453169}"/>
                </a:ext>
              </a:extLst>
            </p:cNvPr>
            <p:cNvSpPr/>
            <p:nvPr/>
          </p:nvSpPr>
          <p:spPr>
            <a:xfrm>
              <a:off x="16240000" y="3312450"/>
              <a:ext cx="328325" cy="608725"/>
            </a:xfrm>
            <a:custGeom>
              <a:avLst/>
              <a:gdLst/>
              <a:ahLst/>
              <a:cxnLst/>
              <a:rect l="l" t="t" r="r" b="b"/>
              <a:pathLst>
                <a:path w="13133" h="24349" extrusionOk="0">
                  <a:moveTo>
                    <a:pt x="11549" y="0"/>
                  </a:moveTo>
                  <a:cubicBezTo>
                    <a:pt x="11454" y="1238"/>
                    <a:pt x="10835" y="2393"/>
                    <a:pt x="10633" y="3620"/>
                  </a:cubicBezTo>
                  <a:cubicBezTo>
                    <a:pt x="10418" y="4846"/>
                    <a:pt x="10168" y="6084"/>
                    <a:pt x="9882" y="7311"/>
                  </a:cubicBezTo>
                  <a:cubicBezTo>
                    <a:pt x="9430" y="9275"/>
                    <a:pt x="8799" y="11478"/>
                    <a:pt x="7906" y="13288"/>
                  </a:cubicBezTo>
                  <a:cubicBezTo>
                    <a:pt x="6751" y="15657"/>
                    <a:pt x="4513" y="16609"/>
                    <a:pt x="2727" y="18419"/>
                  </a:cubicBezTo>
                  <a:cubicBezTo>
                    <a:pt x="1512" y="19657"/>
                    <a:pt x="0" y="22765"/>
                    <a:pt x="1489" y="24348"/>
                  </a:cubicBezTo>
                  <a:cubicBezTo>
                    <a:pt x="2584" y="23634"/>
                    <a:pt x="5620" y="24003"/>
                    <a:pt x="6787" y="23705"/>
                  </a:cubicBezTo>
                  <a:cubicBezTo>
                    <a:pt x="9823" y="22932"/>
                    <a:pt x="11049" y="20169"/>
                    <a:pt x="11895" y="17467"/>
                  </a:cubicBezTo>
                  <a:cubicBezTo>
                    <a:pt x="13002" y="13978"/>
                    <a:pt x="13133" y="10418"/>
                    <a:pt x="12478" y="6811"/>
                  </a:cubicBezTo>
                  <a:cubicBezTo>
                    <a:pt x="12073" y="4608"/>
                    <a:pt x="12121" y="2084"/>
                    <a:pt x="11549"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0" name="Google Shape;1471;p8">
              <a:extLst>
                <a:ext uri="{FF2B5EF4-FFF2-40B4-BE49-F238E27FC236}">
                  <a16:creationId xmlns:a16="http://schemas.microsoft.com/office/drawing/2014/main" id="{5B8098A9-F67C-4D58-8A29-D8315B6682FA}"/>
                </a:ext>
              </a:extLst>
            </p:cNvPr>
            <p:cNvSpPr/>
            <p:nvPr/>
          </p:nvSpPr>
          <p:spPr>
            <a:xfrm>
              <a:off x="15449725" y="3814000"/>
              <a:ext cx="941800" cy="414700"/>
            </a:xfrm>
            <a:custGeom>
              <a:avLst/>
              <a:gdLst/>
              <a:ahLst/>
              <a:cxnLst/>
              <a:rect l="l" t="t" r="r" b="b"/>
              <a:pathLst>
                <a:path w="37672" h="16588" extrusionOk="0">
                  <a:moveTo>
                    <a:pt x="0" y="0"/>
                  </a:moveTo>
                  <a:lnTo>
                    <a:pt x="0" y="0"/>
                  </a:lnTo>
                  <a:cubicBezTo>
                    <a:pt x="7192" y="6632"/>
                    <a:pt x="17776" y="8180"/>
                    <a:pt x="25765" y="13538"/>
                  </a:cubicBezTo>
                  <a:cubicBezTo>
                    <a:pt x="27573" y="14754"/>
                    <a:pt x="30541" y="16588"/>
                    <a:pt x="33066" y="16588"/>
                  </a:cubicBezTo>
                  <a:cubicBezTo>
                    <a:pt x="34049" y="16588"/>
                    <a:pt x="34965" y="16310"/>
                    <a:pt x="35719" y="15609"/>
                  </a:cubicBezTo>
                  <a:cubicBezTo>
                    <a:pt x="37672" y="13823"/>
                    <a:pt x="35052" y="11835"/>
                    <a:pt x="34790" y="11097"/>
                  </a:cubicBezTo>
                  <a:cubicBezTo>
                    <a:pt x="32957" y="7882"/>
                    <a:pt x="28492" y="4251"/>
                    <a:pt x="25039" y="2870"/>
                  </a:cubicBezTo>
                  <a:cubicBezTo>
                    <a:pt x="22289" y="1786"/>
                    <a:pt x="19503" y="1727"/>
                    <a:pt x="16609" y="1608"/>
                  </a:cubicBezTo>
                  <a:cubicBezTo>
                    <a:pt x="16334" y="1596"/>
                    <a:pt x="16059" y="1590"/>
                    <a:pt x="15783" y="1590"/>
                  </a:cubicBezTo>
                  <a:cubicBezTo>
                    <a:pt x="13540" y="1590"/>
                    <a:pt x="11274" y="1942"/>
                    <a:pt x="9037" y="2048"/>
                  </a:cubicBezTo>
                  <a:cubicBezTo>
                    <a:pt x="8866" y="2056"/>
                    <a:pt x="8698" y="2060"/>
                    <a:pt x="8530" y="2060"/>
                  </a:cubicBezTo>
                  <a:cubicBezTo>
                    <a:pt x="5515" y="2060"/>
                    <a:pt x="2955" y="790"/>
                    <a:pt x="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1" name="Google Shape;1472;p8">
              <a:extLst>
                <a:ext uri="{FF2B5EF4-FFF2-40B4-BE49-F238E27FC236}">
                  <a16:creationId xmlns:a16="http://schemas.microsoft.com/office/drawing/2014/main" id="{6F415DE7-1D42-4D8E-8812-38671A62EB40}"/>
                </a:ext>
              </a:extLst>
            </p:cNvPr>
            <p:cNvSpPr/>
            <p:nvPr/>
          </p:nvSpPr>
          <p:spPr>
            <a:xfrm>
              <a:off x="15449725" y="2911200"/>
              <a:ext cx="272075" cy="193700"/>
            </a:xfrm>
            <a:custGeom>
              <a:avLst/>
              <a:gdLst/>
              <a:ahLst/>
              <a:cxnLst/>
              <a:rect l="l" t="t" r="r" b="b"/>
              <a:pathLst>
                <a:path w="10883" h="7748" extrusionOk="0">
                  <a:moveTo>
                    <a:pt x="0" y="1"/>
                  </a:moveTo>
                  <a:cubicBezTo>
                    <a:pt x="810" y="644"/>
                    <a:pt x="1524" y="1465"/>
                    <a:pt x="2239" y="2203"/>
                  </a:cubicBezTo>
                  <a:cubicBezTo>
                    <a:pt x="2893" y="2870"/>
                    <a:pt x="3203" y="3692"/>
                    <a:pt x="3679" y="4465"/>
                  </a:cubicBezTo>
                  <a:cubicBezTo>
                    <a:pt x="4603" y="5955"/>
                    <a:pt x="6656" y="7748"/>
                    <a:pt x="8556" y="7748"/>
                  </a:cubicBezTo>
                  <a:cubicBezTo>
                    <a:pt x="9374" y="7748"/>
                    <a:pt x="10164" y="7416"/>
                    <a:pt x="10823" y="6585"/>
                  </a:cubicBezTo>
                  <a:cubicBezTo>
                    <a:pt x="10882" y="5108"/>
                    <a:pt x="9097" y="3620"/>
                    <a:pt x="7942" y="3370"/>
                  </a:cubicBezTo>
                  <a:cubicBezTo>
                    <a:pt x="7596" y="3287"/>
                    <a:pt x="7248" y="3272"/>
                    <a:pt x="6900" y="3272"/>
                  </a:cubicBezTo>
                  <a:cubicBezTo>
                    <a:pt x="6706" y="3272"/>
                    <a:pt x="6513" y="3276"/>
                    <a:pt x="6320" y="3276"/>
                  </a:cubicBezTo>
                  <a:cubicBezTo>
                    <a:pt x="6166" y="3276"/>
                    <a:pt x="6011" y="3273"/>
                    <a:pt x="5858" y="3263"/>
                  </a:cubicBezTo>
                  <a:cubicBezTo>
                    <a:pt x="4989" y="3203"/>
                    <a:pt x="4394" y="2787"/>
                    <a:pt x="3715" y="2298"/>
                  </a:cubicBezTo>
                  <a:cubicBezTo>
                    <a:pt x="2536" y="1465"/>
                    <a:pt x="1119" y="870"/>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2" name="Google Shape;1473;p8">
              <a:extLst>
                <a:ext uri="{FF2B5EF4-FFF2-40B4-BE49-F238E27FC236}">
                  <a16:creationId xmlns:a16="http://schemas.microsoft.com/office/drawing/2014/main" id="{05C10645-8C15-4E80-A576-24E08F3BBBCA}"/>
                </a:ext>
              </a:extLst>
            </p:cNvPr>
            <p:cNvSpPr/>
            <p:nvPr/>
          </p:nvSpPr>
          <p:spPr>
            <a:xfrm>
              <a:off x="15723550" y="4457525"/>
              <a:ext cx="971575" cy="221950"/>
            </a:xfrm>
            <a:custGeom>
              <a:avLst/>
              <a:gdLst/>
              <a:ahLst/>
              <a:cxnLst/>
              <a:rect l="l" t="t" r="r" b="b"/>
              <a:pathLst>
                <a:path w="38863" h="8878" extrusionOk="0">
                  <a:moveTo>
                    <a:pt x="1" y="0"/>
                  </a:moveTo>
                  <a:lnTo>
                    <a:pt x="1" y="0"/>
                  </a:lnTo>
                  <a:cubicBezTo>
                    <a:pt x="644" y="500"/>
                    <a:pt x="1787" y="1632"/>
                    <a:pt x="2608" y="1989"/>
                  </a:cubicBezTo>
                  <a:cubicBezTo>
                    <a:pt x="4156" y="2644"/>
                    <a:pt x="5252" y="3263"/>
                    <a:pt x="6704" y="4144"/>
                  </a:cubicBezTo>
                  <a:cubicBezTo>
                    <a:pt x="10574" y="6525"/>
                    <a:pt x="15801" y="7478"/>
                    <a:pt x="20230" y="8347"/>
                  </a:cubicBezTo>
                  <a:cubicBezTo>
                    <a:pt x="21874" y="8669"/>
                    <a:pt x="23657" y="8878"/>
                    <a:pt x="25450" y="8878"/>
                  </a:cubicBezTo>
                  <a:cubicBezTo>
                    <a:pt x="28629" y="8878"/>
                    <a:pt x="31838" y="8220"/>
                    <a:pt x="34350" y="6370"/>
                  </a:cubicBezTo>
                  <a:cubicBezTo>
                    <a:pt x="35982" y="5180"/>
                    <a:pt x="38601" y="3739"/>
                    <a:pt x="38863" y="1489"/>
                  </a:cubicBezTo>
                  <a:lnTo>
                    <a:pt x="38863" y="1489"/>
                  </a:lnTo>
                  <a:cubicBezTo>
                    <a:pt x="38832" y="1491"/>
                    <a:pt x="38799" y="1491"/>
                    <a:pt x="38767" y="1491"/>
                  </a:cubicBezTo>
                  <a:cubicBezTo>
                    <a:pt x="37944" y="1491"/>
                    <a:pt x="36715" y="934"/>
                    <a:pt x="35386" y="762"/>
                  </a:cubicBezTo>
                  <a:cubicBezTo>
                    <a:pt x="33778" y="559"/>
                    <a:pt x="31936" y="422"/>
                    <a:pt x="30156" y="422"/>
                  </a:cubicBezTo>
                  <a:cubicBezTo>
                    <a:pt x="29129" y="422"/>
                    <a:pt x="28123" y="467"/>
                    <a:pt x="27195" y="572"/>
                  </a:cubicBezTo>
                  <a:cubicBezTo>
                    <a:pt x="25266" y="774"/>
                    <a:pt x="23432" y="1548"/>
                    <a:pt x="21706" y="2370"/>
                  </a:cubicBezTo>
                  <a:cubicBezTo>
                    <a:pt x="19563" y="3394"/>
                    <a:pt x="17455" y="3572"/>
                    <a:pt x="15110" y="3620"/>
                  </a:cubicBezTo>
                  <a:cubicBezTo>
                    <a:pt x="15005" y="3622"/>
                    <a:pt x="14901" y="3624"/>
                    <a:pt x="14797" y="3624"/>
                  </a:cubicBezTo>
                  <a:cubicBezTo>
                    <a:pt x="12390" y="3624"/>
                    <a:pt x="10126" y="2982"/>
                    <a:pt x="7752" y="2548"/>
                  </a:cubicBezTo>
                  <a:cubicBezTo>
                    <a:pt x="6014" y="2239"/>
                    <a:pt x="4275" y="1691"/>
                    <a:pt x="2620" y="1036"/>
                  </a:cubicBezTo>
                  <a:cubicBezTo>
                    <a:pt x="1787" y="703"/>
                    <a:pt x="1311" y="417"/>
                    <a:pt x="1"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grpSp>
    </p:spTree>
    <p:extLst>
      <p:ext uri="{BB962C8B-B14F-4D97-AF65-F5344CB8AC3E}">
        <p14:creationId xmlns:p14="http://schemas.microsoft.com/office/powerpoint/2010/main" val="269513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69571" y="1523999"/>
            <a:ext cx="9252857" cy="4383315"/>
          </a:xfrm>
          <a:noFill/>
        </p:spPr>
        <p:txBody>
          <a:bodyPr>
            <a:noAutofit/>
          </a:bodyPr>
          <a:lstStyle/>
          <a:p>
            <a:pPr marL="269875" indent="0" algn="just">
              <a:lnSpc>
                <a:spcPct val="150000"/>
              </a:lnSpc>
              <a:spcAft>
                <a:spcPts val="800"/>
              </a:spcAft>
              <a:buNone/>
            </a:pPr>
            <a:r>
              <a:rPr lang="en-ID" dirty="0" err="1">
                <a:latin typeface="Times New Roman" panose="02020603050405020304" pitchFamily="18" charset="0"/>
                <a:cs typeface="Times New Roman" panose="02020603050405020304" pitchFamily="18" charset="0"/>
              </a:rPr>
              <a:t>Memahami</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sejarah</a:t>
            </a:r>
            <a:r>
              <a:rPr lang="en-ID" dirty="0">
                <a:latin typeface="Times New Roman" panose="02020603050405020304" pitchFamily="18" charset="0"/>
                <a:cs typeface="Times New Roman" panose="02020603050405020304" pitchFamily="18" charset="0"/>
              </a:rPr>
              <a:t> masa </a:t>
            </a:r>
            <a:r>
              <a:rPr lang="en-ID" dirty="0" err="1">
                <a:latin typeface="Times New Roman" panose="02020603050405020304" pitchFamily="18" charset="0"/>
                <a:cs typeface="Times New Roman" panose="02020603050405020304" pitchFamily="18" charset="0"/>
              </a:rPr>
              <a:t>lampau</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menjadi</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penting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dimana</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akan</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berkaitan</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dengan</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kejadian-kejadian</a:t>
            </a:r>
            <a:r>
              <a:rPr lang="en-ID" dirty="0">
                <a:latin typeface="Times New Roman" panose="02020603050405020304" pitchFamily="18" charset="0"/>
                <a:cs typeface="Times New Roman" panose="02020603050405020304" pitchFamily="18" charset="0"/>
              </a:rPr>
              <a:t> masa </a:t>
            </a:r>
            <a:r>
              <a:rPr lang="en-ID" dirty="0" err="1">
                <a:latin typeface="Times New Roman" panose="02020603050405020304" pitchFamily="18" charset="0"/>
                <a:cs typeface="Times New Roman" panose="02020603050405020304" pitchFamily="18" charset="0"/>
              </a:rPr>
              <a:t>sekarang</a:t>
            </a:r>
            <a:r>
              <a:rPr lang="en-ID" dirty="0">
                <a:latin typeface="Times New Roman" panose="02020603050405020304" pitchFamily="18" charset="0"/>
                <a:cs typeface="Times New Roman" panose="02020603050405020304" pitchFamily="18" charset="0"/>
              </a:rPr>
              <a:t> dan </a:t>
            </a:r>
            <a:r>
              <a:rPr lang="en-ID" dirty="0" err="1">
                <a:latin typeface="Times New Roman" panose="02020603050405020304" pitchFamily="18" charset="0"/>
                <a:cs typeface="Times New Roman" panose="02020603050405020304" pitchFamily="18" charset="0"/>
              </a:rPr>
              <a:t>akan</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bertumpu</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atau</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bermuara</a:t>
            </a:r>
            <a:r>
              <a:rPr lang="en-ID" dirty="0">
                <a:latin typeface="Times New Roman" panose="02020603050405020304" pitchFamily="18" charset="0"/>
                <a:cs typeface="Times New Roman" panose="02020603050405020304" pitchFamily="18" charset="0"/>
              </a:rPr>
              <a:t> pada </a:t>
            </a:r>
            <a:r>
              <a:rPr lang="en-ID" dirty="0" err="1">
                <a:latin typeface="Times New Roman" panose="02020603050405020304" pitchFamily="18" charset="0"/>
                <a:cs typeface="Times New Roman" panose="02020603050405020304" pitchFamily="18" charset="0"/>
              </a:rPr>
              <a:t>keadaan</a:t>
            </a:r>
            <a:r>
              <a:rPr lang="en-ID" dirty="0">
                <a:latin typeface="Times New Roman" panose="02020603050405020304" pitchFamily="18" charset="0"/>
                <a:cs typeface="Times New Roman" panose="02020603050405020304" pitchFamily="18" charset="0"/>
              </a:rPr>
              <a:t> masa </a:t>
            </a:r>
            <a:r>
              <a:rPr lang="en-ID" dirty="0" err="1">
                <a:latin typeface="Times New Roman" panose="02020603050405020304" pitchFamily="18" charset="0"/>
                <a:cs typeface="Times New Roman" panose="02020603050405020304" pitchFamily="18" charset="0"/>
              </a:rPr>
              <a:t>datang</a:t>
            </a:r>
            <a:r>
              <a:rPr lang="en-ID" dirty="0">
                <a:latin typeface="Times New Roman" panose="02020603050405020304" pitchFamily="18" charset="0"/>
                <a:cs typeface="Times New Roman" panose="02020603050405020304" pitchFamily="18" charset="0"/>
              </a:rPr>
              <a:t>.</a:t>
            </a:r>
          </a:p>
          <a:p>
            <a:pPr marL="269875" indent="0" algn="just">
              <a:lnSpc>
                <a:spcPct val="150000"/>
              </a:lnSpc>
              <a:spcAft>
                <a:spcPts val="800"/>
              </a:spcAft>
              <a:buNone/>
            </a:pPr>
            <a:r>
              <a:rPr lang="en-ID" sz="2800" dirty="0">
                <a:solidFill>
                  <a:srgbClr val="000000"/>
                </a:solidFill>
                <a:effectLst/>
                <a:latin typeface="Times New Roman" panose="02020603050405020304" pitchFamily="18" charset="0"/>
                <a:ea typeface="Times New Roman" panose="02020603050405020304" pitchFamily="18" charset="0"/>
              </a:rPr>
              <a:t>Negara Indonesia </a:t>
            </a:r>
            <a:r>
              <a:rPr lang="en-ID" sz="2800" dirty="0" err="1">
                <a:solidFill>
                  <a:srgbClr val="000000"/>
                </a:solidFill>
                <a:effectLst/>
                <a:latin typeface="Times New Roman" panose="02020603050405020304" pitchFamily="18" charset="0"/>
                <a:ea typeface="Times New Roman" panose="02020603050405020304" pitchFamily="18" charset="0"/>
              </a:rPr>
              <a:t>dibangun</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berdasarkan</a:t>
            </a:r>
            <a:r>
              <a:rPr lang="en-ID" sz="2800" dirty="0">
                <a:solidFill>
                  <a:srgbClr val="000000"/>
                </a:solidFill>
                <a:effectLst/>
                <a:latin typeface="Times New Roman" panose="02020603050405020304" pitchFamily="18" charset="0"/>
                <a:ea typeface="Times New Roman" panose="02020603050405020304" pitchFamily="18" charset="0"/>
              </a:rPr>
              <a:t> pada </a:t>
            </a:r>
            <a:r>
              <a:rPr lang="en-ID" sz="2800" dirty="0" err="1">
                <a:solidFill>
                  <a:srgbClr val="000000"/>
                </a:solidFill>
                <a:effectLst/>
                <a:latin typeface="Times New Roman" panose="02020603050405020304" pitchFamily="18" charset="0"/>
                <a:ea typeface="Times New Roman" panose="02020603050405020304" pitchFamily="18" charset="0"/>
              </a:rPr>
              <a:t>suatu</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landasan</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yaitu</a:t>
            </a:r>
            <a:r>
              <a:rPr lang="en-ID" sz="2800" dirty="0">
                <a:solidFill>
                  <a:srgbClr val="000000"/>
                </a:solidFill>
                <a:effectLst/>
                <a:latin typeface="Times New Roman" panose="02020603050405020304" pitchFamily="18" charset="0"/>
                <a:ea typeface="Times New Roman" panose="02020603050405020304" pitchFamily="18" charset="0"/>
              </a:rPr>
              <a:t> Pancasila, yang </a:t>
            </a:r>
            <a:r>
              <a:rPr lang="en-ID" sz="2800" dirty="0" err="1">
                <a:solidFill>
                  <a:srgbClr val="000000"/>
                </a:solidFill>
                <a:effectLst/>
                <a:latin typeface="Times New Roman" panose="02020603050405020304" pitchFamily="18" charset="0"/>
                <a:ea typeface="Times New Roman" panose="02020603050405020304" pitchFamily="18" charset="0"/>
              </a:rPr>
              <a:t>merupakan</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sumber</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kaidah</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hukum</a:t>
            </a:r>
            <a:r>
              <a:rPr lang="en-ID" sz="2800" dirty="0">
                <a:solidFill>
                  <a:srgbClr val="000000"/>
                </a:solidFill>
                <a:effectLst/>
                <a:latin typeface="Times New Roman" panose="02020603050405020304" pitchFamily="18" charset="0"/>
                <a:ea typeface="Times New Roman" panose="02020603050405020304" pitchFamily="18" charset="0"/>
              </a:rPr>
              <a:t> yang </a:t>
            </a:r>
            <a:r>
              <a:rPr lang="en-ID" sz="2800" dirty="0" err="1">
                <a:solidFill>
                  <a:srgbClr val="000000"/>
                </a:solidFill>
                <a:effectLst/>
                <a:latin typeface="Times New Roman" panose="02020603050405020304" pitchFamily="18" charset="0"/>
                <a:ea typeface="Times New Roman" panose="02020603050405020304" pitchFamily="18" charset="0"/>
              </a:rPr>
              <a:t>mengatur</a:t>
            </a:r>
            <a:r>
              <a:rPr lang="en-ID" sz="2800" dirty="0">
                <a:solidFill>
                  <a:srgbClr val="000000"/>
                </a:solidFill>
                <a:effectLst/>
                <a:latin typeface="Times New Roman" panose="02020603050405020304" pitchFamily="18" charset="0"/>
                <a:ea typeface="Times New Roman" panose="02020603050405020304" pitchFamily="18" charset="0"/>
              </a:rPr>
              <a:t> Negara </a:t>
            </a:r>
            <a:r>
              <a:rPr lang="en-ID" sz="2800" dirty="0" err="1">
                <a:solidFill>
                  <a:srgbClr val="000000"/>
                </a:solidFill>
                <a:effectLst/>
                <a:latin typeface="Times New Roman" panose="02020603050405020304" pitchFamily="18" charset="0"/>
                <a:ea typeface="Times New Roman" panose="02020603050405020304" pitchFamily="18" charset="0"/>
              </a:rPr>
              <a:t>Republik</a:t>
            </a:r>
            <a:r>
              <a:rPr lang="en-ID" sz="2800" dirty="0">
                <a:solidFill>
                  <a:srgbClr val="000000"/>
                </a:solidFill>
                <a:effectLst/>
                <a:latin typeface="Times New Roman" panose="02020603050405020304" pitchFamily="18" charset="0"/>
                <a:ea typeface="Times New Roman" panose="02020603050405020304" pitchFamily="18" charset="0"/>
              </a:rPr>
              <a:t> Indonesia.</a:t>
            </a:r>
            <a:endParaRPr lang="en-US" dirty="0">
              <a:latin typeface="Times New Roman" panose="02020603050405020304" pitchFamily="18" charset="0"/>
              <a:cs typeface="Times New Roman" panose="02020603050405020304" pitchFamily="18" charset="0"/>
            </a:endParaRPr>
          </a:p>
        </p:txBody>
      </p:sp>
      <p:sp>
        <p:nvSpPr>
          <p:cNvPr id="141" name="Rectangle: Rounded Corners 140">
            <a:extLst>
              <a:ext uri="{FF2B5EF4-FFF2-40B4-BE49-F238E27FC236}">
                <a16:creationId xmlns:a16="http://schemas.microsoft.com/office/drawing/2014/main" id="{AE807F0A-3DCC-4380-814C-892F72983688}"/>
              </a:ext>
            </a:extLst>
          </p:cNvPr>
          <p:cNvSpPr/>
          <p:nvPr/>
        </p:nvSpPr>
        <p:spPr>
          <a:xfrm>
            <a:off x="2265587" y="60307"/>
            <a:ext cx="7840624" cy="1020347"/>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800" dirty="0">
                <a:solidFill>
                  <a:srgbClr val="000000"/>
                </a:solidFill>
                <a:effectLst/>
                <a:latin typeface="Times New Roman" panose="02020603050405020304" pitchFamily="18" charset="0"/>
                <a:ea typeface="Times New Roman" panose="02020603050405020304" pitchFamily="18" charset="0"/>
              </a:rPr>
              <a:t>2. </a:t>
            </a:r>
            <a:r>
              <a:rPr lang="en-ID" sz="2800" dirty="0" err="1">
                <a:solidFill>
                  <a:srgbClr val="000000"/>
                </a:solidFill>
                <a:effectLst/>
                <a:latin typeface="Times New Roman" panose="02020603050405020304" pitchFamily="18" charset="0"/>
                <a:ea typeface="Times New Roman" panose="02020603050405020304" pitchFamily="18" charset="0"/>
              </a:rPr>
              <a:t>Essensi</a:t>
            </a:r>
            <a:r>
              <a:rPr lang="en-ID" sz="2800" dirty="0">
                <a:solidFill>
                  <a:srgbClr val="000000"/>
                </a:solidFill>
                <a:effectLst/>
                <a:latin typeface="Times New Roman" panose="02020603050405020304" pitchFamily="18" charset="0"/>
                <a:ea typeface="Times New Roman" panose="02020603050405020304" pitchFamily="18" charset="0"/>
              </a:rPr>
              <a:t> Pancasila </a:t>
            </a:r>
            <a:r>
              <a:rPr lang="en-ID" sz="2800" dirty="0" err="1">
                <a:solidFill>
                  <a:srgbClr val="000000"/>
                </a:solidFill>
                <a:effectLst/>
                <a:latin typeface="Times New Roman" panose="02020603050405020304" pitchFamily="18" charset="0"/>
                <a:ea typeface="Times New Roman" panose="02020603050405020304" pitchFamily="18" charset="0"/>
              </a:rPr>
              <a:t>dalam</a:t>
            </a:r>
            <a:r>
              <a:rPr lang="en-ID" sz="2800" dirty="0">
                <a:solidFill>
                  <a:srgbClr val="000000"/>
                </a:solidFill>
                <a:effectLst/>
                <a:latin typeface="Times New Roman" panose="02020603050405020304" pitchFamily="18" charset="0"/>
                <a:ea typeface="Times New Roman" panose="02020603050405020304" pitchFamily="18" charset="0"/>
              </a:rPr>
              <a:t> Kajian Sejarah </a:t>
            </a:r>
            <a:r>
              <a:rPr lang="en-ID" sz="2800" dirty="0" err="1">
                <a:solidFill>
                  <a:srgbClr val="000000"/>
                </a:solidFill>
                <a:effectLst/>
                <a:latin typeface="Times New Roman" panose="02020603050405020304" pitchFamily="18" charset="0"/>
                <a:ea typeface="Times New Roman" panose="02020603050405020304" pitchFamily="18" charset="0"/>
              </a:rPr>
              <a:t>Bangsa</a:t>
            </a:r>
            <a:endParaRPr lang="en-US" sz="2400" dirty="0">
              <a:effectLst/>
              <a:latin typeface="Calibri" panose="020F0502020204030204" pitchFamily="34" charset="0"/>
              <a:ea typeface="Calibri" panose="020F0502020204030204" pitchFamily="34" charset="0"/>
            </a:endParaRPr>
          </a:p>
        </p:txBody>
      </p:sp>
      <p:pic>
        <p:nvPicPr>
          <p:cNvPr id="1034" name="Picture 10" descr="Sejarah Burung Garuda dan Alasan Sebagai Lambang Negara Indonesia">
            <a:extLst>
              <a:ext uri="{FF2B5EF4-FFF2-40B4-BE49-F238E27FC236}">
                <a16:creationId xmlns:a16="http://schemas.microsoft.com/office/drawing/2014/main" id="{96653E16-BDB9-4D39-B0C2-3ADAD2277C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07" b="95327" l="9961" r="89844">
                        <a14:foregroundMark x1="51367" y1="41121" x2="51367" y2="41121"/>
                        <a14:foregroundMark x1="51172" y1="40748" x2="50781" y2="42243"/>
                        <a14:foregroundMark x1="56445" y1="48224" x2="53906" y2="51963"/>
                        <a14:foregroundMark x1="44629" y1="57196" x2="44629" y2="56822"/>
                        <a14:foregroundMark x1="48535" y1="68224" x2="48730" y2="71028"/>
                        <a14:foregroundMark x1="47070" y1="71215" x2="45508" y2="68598"/>
                        <a14:foregroundMark x1="31641" y1="75888" x2="32813" y2="79439"/>
                        <a14:foregroundMark x1="35840" y1="80748" x2="38086" y2="84112"/>
                        <a14:foregroundMark x1="40234" y1="87477" x2="45703" y2="91215"/>
                        <a14:foregroundMark x1="38281" y1="85981" x2="40332" y2="89159"/>
                        <a14:foregroundMark x1="46094" y1="95327" x2="49219" y2="93458"/>
                        <a14:foregroundMark x1="55469" y1="90467" x2="59277" y2="88037"/>
                        <a14:foregroundMark x1="62207" y1="84112" x2="64844" y2="81495"/>
                        <a14:foregroundMark x1="65332" y1="80935" x2="67578" y2="77570"/>
                        <a14:backgroundMark x1="49707" y1="99252" x2="49707" y2="99252"/>
                      </a14:backgroundRemoval>
                    </a14:imgEffect>
                  </a14:imgLayer>
                </a14:imgProps>
              </a:ext>
              <a:ext uri="{28A0092B-C50C-407E-A947-70E740481C1C}">
                <a14:useLocalDpi xmlns:a14="http://schemas.microsoft.com/office/drawing/2010/main" val="0"/>
              </a:ext>
            </a:extLst>
          </a:blip>
          <a:srcRect/>
          <a:stretch>
            <a:fillRect/>
          </a:stretch>
        </p:blipFill>
        <p:spPr bwMode="auto">
          <a:xfrm>
            <a:off x="9370773" y="142489"/>
            <a:ext cx="3768363" cy="1968823"/>
          </a:xfrm>
          <a:prstGeom prst="rect">
            <a:avLst/>
          </a:prstGeom>
          <a:noFill/>
          <a:extLst>
            <a:ext uri="{909E8E84-426E-40DD-AFC4-6F175D3DCCD1}">
              <a14:hiddenFill xmlns:a14="http://schemas.microsoft.com/office/drawing/2010/main">
                <a:solidFill>
                  <a:srgbClr val="FFFFFF"/>
                </a:solidFill>
              </a14:hiddenFill>
            </a:ext>
          </a:extLst>
        </p:spPr>
      </p:pic>
      <p:grpSp>
        <p:nvGrpSpPr>
          <p:cNvPr id="282" name="Google Shape;1463;p8">
            <a:extLst>
              <a:ext uri="{FF2B5EF4-FFF2-40B4-BE49-F238E27FC236}">
                <a16:creationId xmlns:a16="http://schemas.microsoft.com/office/drawing/2014/main" id="{2EFC1383-A665-4C66-9358-676C4385DE23}"/>
              </a:ext>
            </a:extLst>
          </p:cNvPr>
          <p:cNvGrpSpPr/>
          <p:nvPr/>
        </p:nvGrpSpPr>
        <p:grpSpPr>
          <a:xfrm>
            <a:off x="10493434" y="4595616"/>
            <a:ext cx="1349658" cy="1835489"/>
            <a:chOff x="15386325" y="2647475"/>
            <a:chExt cx="1596350" cy="2032000"/>
          </a:xfrm>
          <a:solidFill>
            <a:srgbClr val="00B0F0"/>
          </a:solidFill>
        </p:grpSpPr>
        <p:sp>
          <p:nvSpPr>
            <p:cNvPr id="283" name="Google Shape;1464;p8">
              <a:extLst>
                <a:ext uri="{FF2B5EF4-FFF2-40B4-BE49-F238E27FC236}">
                  <a16:creationId xmlns:a16="http://schemas.microsoft.com/office/drawing/2014/main" id="{9B88E469-47F9-4909-8070-AEC787A014EF}"/>
                </a:ext>
              </a:extLst>
            </p:cNvPr>
            <p:cNvSpPr/>
            <p:nvPr/>
          </p:nvSpPr>
          <p:spPr>
            <a:xfrm>
              <a:off x="15711650" y="3071350"/>
              <a:ext cx="1271025" cy="1544850"/>
            </a:xfrm>
            <a:custGeom>
              <a:avLst/>
              <a:gdLst/>
              <a:ahLst/>
              <a:cxnLst/>
              <a:rect l="l" t="t" r="r" b="b"/>
              <a:pathLst>
                <a:path w="50841" h="61794" extrusionOk="0">
                  <a:moveTo>
                    <a:pt x="60" y="0"/>
                  </a:moveTo>
                  <a:lnTo>
                    <a:pt x="1" y="250"/>
                  </a:lnTo>
                  <a:lnTo>
                    <a:pt x="1239" y="655"/>
                  </a:lnTo>
                  <a:lnTo>
                    <a:pt x="1870" y="857"/>
                  </a:lnTo>
                  <a:cubicBezTo>
                    <a:pt x="2060" y="929"/>
                    <a:pt x="2263" y="1024"/>
                    <a:pt x="2465" y="1107"/>
                  </a:cubicBezTo>
                  <a:lnTo>
                    <a:pt x="3656" y="1631"/>
                  </a:lnTo>
                  <a:cubicBezTo>
                    <a:pt x="4025" y="1846"/>
                    <a:pt x="4406" y="2060"/>
                    <a:pt x="4787" y="2274"/>
                  </a:cubicBezTo>
                  <a:lnTo>
                    <a:pt x="5347" y="2596"/>
                  </a:lnTo>
                  <a:lnTo>
                    <a:pt x="5882" y="2977"/>
                  </a:lnTo>
                  <a:cubicBezTo>
                    <a:pt x="6240" y="3227"/>
                    <a:pt x="6609" y="3465"/>
                    <a:pt x="6954" y="3727"/>
                  </a:cubicBezTo>
                  <a:cubicBezTo>
                    <a:pt x="7609" y="4310"/>
                    <a:pt x="8311" y="4834"/>
                    <a:pt x="8907" y="5477"/>
                  </a:cubicBezTo>
                  <a:cubicBezTo>
                    <a:pt x="11407" y="7918"/>
                    <a:pt x="13300" y="10894"/>
                    <a:pt x="14907" y="13990"/>
                  </a:cubicBezTo>
                  <a:cubicBezTo>
                    <a:pt x="16479" y="17097"/>
                    <a:pt x="17777" y="20360"/>
                    <a:pt x="18967" y="23646"/>
                  </a:cubicBezTo>
                  <a:cubicBezTo>
                    <a:pt x="20146" y="26932"/>
                    <a:pt x="21003" y="30325"/>
                    <a:pt x="22003" y="33695"/>
                  </a:cubicBezTo>
                  <a:cubicBezTo>
                    <a:pt x="22480" y="35374"/>
                    <a:pt x="23015" y="37052"/>
                    <a:pt x="23611" y="38707"/>
                  </a:cubicBezTo>
                  <a:cubicBezTo>
                    <a:pt x="24194" y="40374"/>
                    <a:pt x="24885" y="41993"/>
                    <a:pt x="25694" y="43577"/>
                  </a:cubicBezTo>
                  <a:cubicBezTo>
                    <a:pt x="26099" y="44363"/>
                    <a:pt x="26552" y="45125"/>
                    <a:pt x="27004" y="45887"/>
                  </a:cubicBezTo>
                  <a:cubicBezTo>
                    <a:pt x="27492" y="46613"/>
                    <a:pt x="27968" y="47375"/>
                    <a:pt x="28540" y="48054"/>
                  </a:cubicBezTo>
                  <a:cubicBezTo>
                    <a:pt x="29612" y="49470"/>
                    <a:pt x="30826" y="50744"/>
                    <a:pt x="32124" y="51959"/>
                  </a:cubicBezTo>
                  <a:cubicBezTo>
                    <a:pt x="33422" y="53161"/>
                    <a:pt x="34791" y="54281"/>
                    <a:pt x="36231" y="55305"/>
                  </a:cubicBezTo>
                  <a:cubicBezTo>
                    <a:pt x="37672" y="56317"/>
                    <a:pt x="39172" y="57233"/>
                    <a:pt x="40744" y="58067"/>
                  </a:cubicBezTo>
                  <a:cubicBezTo>
                    <a:pt x="43851" y="59734"/>
                    <a:pt x="47197" y="60972"/>
                    <a:pt x="50638" y="61793"/>
                  </a:cubicBezTo>
                  <a:lnTo>
                    <a:pt x="50840" y="61079"/>
                  </a:lnTo>
                  <a:cubicBezTo>
                    <a:pt x="47471" y="60281"/>
                    <a:pt x="44161" y="59091"/>
                    <a:pt x="41101" y="57471"/>
                  </a:cubicBezTo>
                  <a:cubicBezTo>
                    <a:pt x="39565" y="56674"/>
                    <a:pt x="38077" y="55781"/>
                    <a:pt x="36648" y="54781"/>
                  </a:cubicBezTo>
                  <a:cubicBezTo>
                    <a:pt x="35219" y="53769"/>
                    <a:pt x="33862" y="52685"/>
                    <a:pt x="32588" y="51506"/>
                  </a:cubicBezTo>
                  <a:cubicBezTo>
                    <a:pt x="31302" y="50328"/>
                    <a:pt x="30100" y="49066"/>
                    <a:pt x="29028" y="47696"/>
                  </a:cubicBezTo>
                  <a:cubicBezTo>
                    <a:pt x="28457" y="47030"/>
                    <a:pt x="28004" y="46292"/>
                    <a:pt x="27504" y="45577"/>
                  </a:cubicBezTo>
                  <a:cubicBezTo>
                    <a:pt x="27064" y="44839"/>
                    <a:pt x="26599" y="44089"/>
                    <a:pt x="26218" y="43315"/>
                  </a:cubicBezTo>
                  <a:cubicBezTo>
                    <a:pt x="25409" y="41791"/>
                    <a:pt x="24730" y="40184"/>
                    <a:pt x="24135" y="38541"/>
                  </a:cubicBezTo>
                  <a:cubicBezTo>
                    <a:pt x="23516" y="36909"/>
                    <a:pt x="22980" y="35243"/>
                    <a:pt x="22492" y="33552"/>
                  </a:cubicBezTo>
                  <a:cubicBezTo>
                    <a:pt x="21480" y="30206"/>
                    <a:pt x="20587" y="26801"/>
                    <a:pt x="19384" y="23491"/>
                  </a:cubicBezTo>
                  <a:cubicBezTo>
                    <a:pt x="18182" y="20193"/>
                    <a:pt x="16848" y="16931"/>
                    <a:pt x="15241" y="13811"/>
                  </a:cubicBezTo>
                  <a:cubicBezTo>
                    <a:pt x="13610" y="10692"/>
                    <a:pt x="11669" y="7692"/>
                    <a:pt x="9133" y="5239"/>
                  </a:cubicBezTo>
                  <a:cubicBezTo>
                    <a:pt x="6644" y="2715"/>
                    <a:pt x="3453" y="929"/>
                    <a:pt x="6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4" name="Google Shape;1465;p8">
              <a:extLst>
                <a:ext uri="{FF2B5EF4-FFF2-40B4-BE49-F238E27FC236}">
                  <a16:creationId xmlns:a16="http://schemas.microsoft.com/office/drawing/2014/main" id="{B2115587-2BE4-495D-9C07-DFDD23B9A47D}"/>
                </a:ext>
              </a:extLst>
            </p:cNvPr>
            <p:cNvSpPr/>
            <p:nvPr/>
          </p:nvSpPr>
          <p:spPr>
            <a:xfrm>
              <a:off x="16511750" y="3535675"/>
              <a:ext cx="306900" cy="846575"/>
            </a:xfrm>
            <a:custGeom>
              <a:avLst/>
              <a:gdLst/>
              <a:ahLst/>
              <a:cxnLst/>
              <a:rect l="l" t="t" r="r" b="b"/>
              <a:pathLst>
                <a:path w="12276" h="33863" extrusionOk="0">
                  <a:moveTo>
                    <a:pt x="11204" y="1"/>
                  </a:moveTo>
                  <a:cubicBezTo>
                    <a:pt x="10895" y="2704"/>
                    <a:pt x="10359" y="4549"/>
                    <a:pt x="9038" y="6978"/>
                  </a:cubicBezTo>
                  <a:cubicBezTo>
                    <a:pt x="7573" y="9633"/>
                    <a:pt x="6073" y="12229"/>
                    <a:pt x="4418" y="14753"/>
                  </a:cubicBezTo>
                  <a:cubicBezTo>
                    <a:pt x="2263" y="18027"/>
                    <a:pt x="191" y="20920"/>
                    <a:pt x="203" y="25004"/>
                  </a:cubicBezTo>
                  <a:cubicBezTo>
                    <a:pt x="203" y="27445"/>
                    <a:pt x="1" y="31838"/>
                    <a:pt x="1775" y="33862"/>
                  </a:cubicBezTo>
                  <a:cubicBezTo>
                    <a:pt x="6501" y="32398"/>
                    <a:pt x="8657" y="27754"/>
                    <a:pt x="10228" y="23123"/>
                  </a:cubicBezTo>
                  <a:cubicBezTo>
                    <a:pt x="11347" y="19765"/>
                    <a:pt x="12205" y="15562"/>
                    <a:pt x="12240" y="12014"/>
                  </a:cubicBezTo>
                  <a:cubicBezTo>
                    <a:pt x="12276" y="9847"/>
                    <a:pt x="11978" y="7752"/>
                    <a:pt x="11824" y="5597"/>
                  </a:cubicBezTo>
                  <a:cubicBezTo>
                    <a:pt x="11728" y="3942"/>
                    <a:pt x="11740" y="1572"/>
                    <a:pt x="1120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sp>
          <p:nvSpPr>
            <p:cNvPr id="285" name="Google Shape;1466;p8">
              <a:extLst>
                <a:ext uri="{FF2B5EF4-FFF2-40B4-BE49-F238E27FC236}">
                  <a16:creationId xmlns:a16="http://schemas.microsoft.com/office/drawing/2014/main" id="{D5D8A302-9B6E-4FBF-A756-0ED1CA5D92EB}"/>
                </a:ext>
              </a:extLst>
            </p:cNvPr>
            <p:cNvSpPr/>
            <p:nvPr/>
          </p:nvSpPr>
          <p:spPr>
            <a:xfrm>
              <a:off x="15386325" y="3135650"/>
              <a:ext cx="543825" cy="139475"/>
            </a:xfrm>
            <a:custGeom>
              <a:avLst/>
              <a:gdLst/>
              <a:ahLst/>
              <a:cxnLst/>
              <a:rect l="l" t="t" r="r" b="b"/>
              <a:pathLst>
                <a:path w="21753" h="5579" extrusionOk="0">
                  <a:moveTo>
                    <a:pt x="14441" y="1"/>
                  </a:moveTo>
                  <a:cubicBezTo>
                    <a:pt x="12301" y="1"/>
                    <a:pt x="10236" y="150"/>
                    <a:pt x="8001" y="1131"/>
                  </a:cubicBezTo>
                  <a:cubicBezTo>
                    <a:pt x="5447" y="2260"/>
                    <a:pt x="3242" y="3771"/>
                    <a:pt x="382" y="3771"/>
                  </a:cubicBezTo>
                  <a:cubicBezTo>
                    <a:pt x="256" y="3771"/>
                    <a:pt x="129" y="3768"/>
                    <a:pt x="0" y="3762"/>
                  </a:cubicBezTo>
                  <a:lnTo>
                    <a:pt x="0" y="3762"/>
                  </a:lnTo>
                  <a:cubicBezTo>
                    <a:pt x="3264" y="4958"/>
                    <a:pt x="6267" y="5579"/>
                    <a:pt x="9375" y="5579"/>
                  </a:cubicBezTo>
                  <a:cubicBezTo>
                    <a:pt x="11402" y="5579"/>
                    <a:pt x="13474" y="5315"/>
                    <a:pt x="15693" y="4774"/>
                  </a:cubicBezTo>
                  <a:cubicBezTo>
                    <a:pt x="17705" y="4286"/>
                    <a:pt x="21753" y="976"/>
                    <a:pt x="18526" y="12"/>
                  </a:cubicBezTo>
                  <a:lnTo>
                    <a:pt x="18526" y="12"/>
                  </a:lnTo>
                  <a:cubicBezTo>
                    <a:pt x="18117" y="25"/>
                    <a:pt x="17715" y="29"/>
                    <a:pt x="17319" y="29"/>
                  </a:cubicBezTo>
                  <a:cubicBezTo>
                    <a:pt x="16332" y="29"/>
                    <a:pt x="15379" y="1"/>
                    <a:pt x="1444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6" name="Google Shape;1467;p8">
              <a:extLst>
                <a:ext uri="{FF2B5EF4-FFF2-40B4-BE49-F238E27FC236}">
                  <a16:creationId xmlns:a16="http://schemas.microsoft.com/office/drawing/2014/main" id="{3285BD02-F634-4858-9662-1E2B99C8BDCD}"/>
                </a:ext>
              </a:extLst>
            </p:cNvPr>
            <p:cNvSpPr/>
            <p:nvPr/>
          </p:nvSpPr>
          <p:spPr>
            <a:xfrm>
              <a:off x="15701225" y="2647475"/>
              <a:ext cx="170950" cy="457650"/>
            </a:xfrm>
            <a:custGeom>
              <a:avLst/>
              <a:gdLst/>
              <a:ahLst/>
              <a:cxnLst/>
              <a:rect l="l" t="t" r="r" b="b"/>
              <a:pathLst>
                <a:path w="6838" h="18306" extrusionOk="0">
                  <a:moveTo>
                    <a:pt x="108" y="1"/>
                  </a:moveTo>
                  <a:cubicBezTo>
                    <a:pt x="1" y="2477"/>
                    <a:pt x="334" y="5120"/>
                    <a:pt x="227" y="7656"/>
                  </a:cubicBezTo>
                  <a:cubicBezTo>
                    <a:pt x="96" y="10788"/>
                    <a:pt x="49" y="14764"/>
                    <a:pt x="2251" y="17372"/>
                  </a:cubicBezTo>
                  <a:cubicBezTo>
                    <a:pt x="2848" y="18019"/>
                    <a:pt x="3452" y="18305"/>
                    <a:pt x="4004" y="18305"/>
                  </a:cubicBezTo>
                  <a:cubicBezTo>
                    <a:pt x="5656" y="18305"/>
                    <a:pt x="6838" y="15742"/>
                    <a:pt x="5918" y="12609"/>
                  </a:cubicBezTo>
                  <a:cubicBezTo>
                    <a:pt x="5240" y="10311"/>
                    <a:pt x="4311" y="8383"/>
                    <a:pt x="3085" y="6359"/>
                  </a:cubicBezTo>
                  <a:cubicBezTo>
                    <a:pt x="2061" y="4656"/>
                    <a:pt x="156" y="2013"/>
                    <a:pt x="108"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7" name="Google Shape;1468;p8">
              <a:extLst>
                <a:ext uri="{FF2B5EF4-FFF2-40B4-BE49-F238E27FC236}">
                  <a16:creationId xmlns:a16="http://schemas.microsoft.com/office/drawing/2014/main" id="{C853171E-6C18-4D3D-991A-2EC36CE6A9D6}"/>
                </a:ext>
              </a:extLst>
            </p:cNvPr>
            <p:cNvSpPr/>
            <p:nvPr/>
          </p:nvSpPr>
          <p:spPr>
            <a:xfrm>
              <a:off x="16042050" y="2688550"/>
              <a:ext cx="303625" cy="709050"/>
            </a:xfrm>
            <a:custGeom>
              <a:avLst/>
              <a:gdLst/>
              <a:ahLst/>
              <a:cxnLst/>
              <a:rect l="l" t="t" r="r" b="b"/>
              <a:pathLst>
                <a:path w="12145" h="28362" extrusionOk="0">
                  <a:moveTo>
                    <a:pt x="12145" y="1"/>
                  </a:moveTo>
                  <a:lnTo>
                    <a:pt x="12145" y="1"/>
                  </a:lnTo>
                  <a:cubicBezTo>
                    <a:pt x="12137" y="49"/>
                    <a:pt x="12129" y="97"/>
                    <a:pt x="12121" y="145"/>
                  </a:cubicBezTo>
                  <a:lnTo>
                    <a:pt x="12121" y="145"/>
                  </a:lnTo>
                  <a:cubicBezTo>
                    <a:pt x="12130" y="97"/>
                    <a:pt x="12138" y="49"/>
                    <a:pt x="12145" y="1"/>
                  </a:cubicBezTo>
                  <a:close/>
                  <a:moveTo>
                    <a:pt x="12121" y="145"/>
                  </a:moveTo>
                  <a:cubicBezTo>
                    <a:pt x="11836" y="1785"/>
                    <a:pt x="11027" y="3377"/>
                    <a:pt x="10264" y="4847"/>
                  </a:cubicBezTo>
                  <a:cubicBezTo>
                    <a:pt x="9585" y="6168"/>
                    <a:pt x="8787" y="7478"/>
                    <a:pt x="7942" y="8704"/>
                  </a:cubicBezTo>
                  <a:cubicBezTo>
                    <a:pt x="7180" y="9788"/>
                    <a:pt x="6168" y="10657"/>
                    <a:pt x="5418" y="11740"/>
                  </a:cubicBezTo>
                  <a:cubicBezTo>
                    <a:pt x="3370" y="14729"/>
                    <a:pt x="929" y="17646"/>
                    <a:pt x="394" y="21289"/>
                  </a:cubicBezTo>
                  <a:cubicBezTo>
                    <a:pt x="1" y="23968"/>
                    <a:pt x="179" y="25932"/>
                    <a:pt x="1334" y="28361"/>
                  </a:cubicBezTo>
                  <a:cubicBezTo>
                    <a:pt x="3156" y="27361"/>
                    <a:pt x="5347" y="27623"/>
                    <a:pt x="6430" y="25694"/>
                  </a:cubicBezTo>
                  <a:cubicBezTo>
                    <a:pt x="7180" y="24420"/>
                    <a:pt x="7144" y="22242"/>
                    <a:pt x="7240" y="20801"/>
                  </a:cubicBezTo>
                  <a:cubicBezTo>
                    <a:pt x="7323" y="19467"/>
                    <a:pt x="7240" y="18074"/>
                    <a:pt x="7466" y="16753"/>
                  </a:cubicBezTo>
                  <a:cubicBezTo>
                    <a:pt x="7918" y="14074"/>
                    <a:pt x="10204" y="12514"/>
                    <a:pt x="10823" y="9954"/>
                  </a:cubicBezTo>
                  <a:cubicBezTo>
                    <a:pt x="11621" y="6775"/>
                    <a:pt x="11598" y="3376"/>
                    <a:pt x="12121" y="145"/>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8" name="Google Shape;1469;p8">
              <a:extLst>
                <a:ext uri="{FF2B5EF4-FFF2-40B4-BE49-F238E27FC236}">
                  <a16:creationId xmlns:a16="http://schemas.microsoft.com/office/drawing/2014/main" id="{387B6977-0C2F-4FF1-A51D-45662E2A2681}"/>
                </a:ext>
              </a:extLst>
            </p:cNvPr>
            <p:cNvSpPr/>
            <p:nvPr/>
          </p:nvSpPr>
          <p:spPr>
            <a:xfrm>
              <a:off x="15535150" y="3454125"/>
              <a:ext cx="616475" cy="216925"/>
            </a:xfrm>
            <a:custGeom>
              <a:avLst/>
              <a:gdLst/>
              <a:ahLst/>
              <a:cxnLst/>
              <a:rect l="l" t="t" r="r" b="b"/>
              <a:pathLst>
                <a:path w="24659" h="8677" extrusionOk="0">
                  <a:moveTo>
                    <a:pt x="0" y="1"/>
                  </a:moveTo>
                  <a:cubicBezTo>
                    <a:pt x="381" y="2608"/>
                    <a:pt x="3584" y="5394"/>
                    <a:pt x="6084" y="6001"/>
                  </a:cubicBezTo>
                  <a:cubicBezTo>
                    <a:pt x="9168" y="6763"/>
                    <a:pt x="12442" y="6501"/>
                    <a:pt x="15502" y="7418"/>
                  </a:cubicBezTo>
                  <a:cubicBezTo>
                    <a:pt x="16969" y="7844"/>
                    <a:pt x="18639" y="8676"/>
                    <a:pt x="20256" y="8676"/>
                  </a:cubicBezTo>
                  <a:cubicBezTo>
                    <a:pt x="20988" y="8676"/>
                    <a:pt x="21709" y="8506"/>
                    <a:pt x="22396" y="8049"/>
                  </a:cubicBezTo>
                  <a:cubicBezTo>
                    <a:pt x="23753" y="7180"/>
                    <a:pt x="24658" y="5370"/>
                    <a:pt x="24360" y="3489"/>
                  </a:cubicBezTo>
                  <a:cubicBezTo>
                    <a:pt x="23396" y="3037"/>
                    <a:pt x="22289" y="2477"/>
                    <a:pt x="21205" y="2239"/>
                  </a:cubicBezTo>
                  <a:cubicBezTo>
                    <a:pt x="20542" y="2096"/>
                    <a:pt x="19794" y="2026"/>
                    <a:pt x="19060" y="2026"/>
                  </a:cubicBezTo>
                  <a:cubicBezTo>
                    <a:pt x="18568" y="2026"/>
                    <a:pt x="18082" y="2058"/>
                    <a:pt x="17633" y="2120"/>
                  </a:cubicBezTo>
                  <a:cubicBezTo>
                    <a:pt x="15717" y="2370"/>
                    <a:pt x="13883" y="3013"/>
                    <a:pt x="11930" y="3215"/>
                  </a:cubicBezTo>
                  <a:cubicBezTo>
                    <a:pt x="11136" y="3306"/>
                    <a:pt x="10342" y="3363"/>
                    <a:pt x="9555" y="3363"/>
                  </a:cubicBezTo>
                  <a:cubicBezTo>
                    <a:pt x="7972" y="3363"/>
                    <a:pt x="6413" y="3133"/>
                    <a:pt x="4918" y="2489"/>
                  </a:cubicBezTo>
                  <a:cubicBezTo>
                    <a:pt x="3882" y="2036"/>
                    <a:pt x="2774" y="1739"/>
                    <a:pt x="1786" y="1227"/>
                  </a:cubicBezTo>
                  <a:cubicBezTo>
                    <a:pt x="1131" y="882"/>
                    <a:pt x="619" y="358"/>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9" name="Google Shape;1470;p8">
              <a:extLst>
                <a:ext uri="{FF2B5EF4-FFF2-40B4-BE49-F238E27FC236}">
                  <a16:creationId xmlns:a16="http://schemas.microsoft.com/office/drawing/2014/main" id="{0BE99EE6-5820-46C7-9637-DA61D4453169}"/>
                </a:ext>
              </a:extLst>
            </p:cNvPr>
            <p:cNvSpPr/>
            <p:nvPr/>
          </p:nvSpPr>
          <p:spPr>
            <a:xfrm>
              <a:off x="16240000" y="3312450"/>
              <a:ext cx="328325" cy="608725"/>
            </a:xfrm>
            <a:custGeom>
              <a:avLst/>
              <a:gdLst/>
              <a:ahLst/>
              <a:cxnLst/>
              <a:rect l="l" t="t" r="r" b="b"/>
              <a:pathLst>
                <a:path w="13133" h="24349" extrusionOk="0">
                  <a:moveTo>
                    <a:pt x="11549" y="0"/>
                  </a:moveTo>
                  <a:cubicBezTo>
                    <a:pt x="11454" y="1238"/>
                    <a:pt x="10835" y="2393"/>
                    <a:pt x="10633" y="3620"/>
                  </a:cubicBezTo>
                  <a:cubicBezTo>
                    <a:pt x="10418" y="4846"/>
                    <a:pt x="10168" y="6084"/>
                    <a:pt x="9882" y="7311"/>
                  </a:cubicBezTo>
                  <a:cubicBezTo>
                    <a:pt x="9430" y="9275"/>
                    <a:pt x="8799" y="11478"/>
                    <a:pt x="7906" y="13288"/>
                  </a:cubicBezTo>
                  <a:cubicBezTo>
                    <a:pt x="6751" y="15657"/>
                    <a:pt x="4513" y="16609"/>
                    <a:pt x="2727" y="18419"/>
                  </a:cubicBezTo>
                  <a:cubicBezTo>
                    <a:pt x="1512" y="19657"/>
                    <a:pt x="0" y="22765"/>
                    <a:pt x="1489" y="24348"/>
                  </a:cubicBezTo>
                  <a:cubicBezTo>
                    <a:pt x="2584" y="23634"/>
                    <a:pt x="5620" y="24003"/>
                    <a:pt x="6787" y="23705"/>
                  </a:cubicBezTo>
                  <a:cubicBezTo>
                    <a:pt x="9823" y="22932"/>
                    <a:pt x="11049" y="20169"/>
                    <a:pt x="11895" y="17467"/>
                  </a:cubicBezTo>
                  <a:cubicBezTo>
                    <a:pt x="13002" y="13978"/>
                    <a:pt x="13133" y="10418"/>
                    <a:pt x="12478" y="6811"/>
                  </a:cubicBezTo>
                  <a:cubicBezTo>
                    <a:pt x="12073" y="4608"/>
                    <a:pt x="12121" y="2084"/>
                    <a:pt x="11549"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0" name="Google Shape;1471;p8">
              <a:extLst>
                <a:ext uri="{FF2B5EF4-FFF2-40B4-BE49-F238E27FC236}">
                  <a16:creationId xmlns:a16="http://schemas.microsoft.com/office/drawing/2014/main" id="{5B8098A9-F67C-4D58-8A29-D8315B6682FA}"/>
                </a:ext>
              </a:extLst>
            </p:cNvPr>
            <p:cNvSpPr/>
            <p:nvPr/>
          </p:nvSpPr>
          <p:spPr>
            <a:xfrm>
              <a:off x="15449725" y="3814000"/>
              <a:ext cx="941800" cy="414700"/>
            </a:xfrm>
            <a:custGeom>
              <a:avLst/>
              <a:gdLst/>
              <a:ahLst/>
              <a:cxnLst/>
              <a:rect l="l" t="t" r="r" b="b"/>
              <a:pathLst>
                <a:path w="37672" h="16588" extrusionOk="0">
                  <a:moveTo>
                    <a:pt x="0" y="0"/>
                  </a:moveTo>
                  <a:lnTo>
                    <a:pt x="0" y="0"/>
                  </a:lnTo>
                  <a:cubicBezTo>
                    <a:pt x="7192" y="6632"/>
                    <a:pt x="17776" y="8180"/>
                    <a:pt x="25765" y="13538"/>
                  </a:cubicBezTo>
                  <a:cubicBezTo>
                    <a:pt x="27573" y="14754"/>
                    <a:pt x="30541" y="16588"/>
                    <a:pt x="33066" y="16588"/>
                  </a:cubicBezTo>
                  <a:cubicBezTo>
                    <a:pt x="34049" y="16588"/>
                    <a:pt x="34965" y="16310"/>
                    <a:pt x="35719" y="15609"/>
                  </a:cubicBezTo>
                  <a:cubicBezTo>
                    <a:pt x="37672" y="13823"/>
                    <a:pt x="35052" y="11835"/>
                    <a:pt x="34790" y="11097"/>
                  </a:cubicBezTo>
                  <a:cubicBezTo>
                    <a:pt x="32957" y="7882"/>
                    <a:pt x="28492" y="4251"/>
                    <a:pt x="25039" y="2870"/>
                  </a:cubicBezTo>
                  <a:cubicBezTo>
                    <a:pt x="22289" y="1786"/>
                    <a:pt x="19503" y="1727"/>
                    <a:pt x="16609" y="1608"/>
                  </a:cubicBezTo>
                  <a:cubicBezTo>
                    <a:pt x="16334" y="1596"/>
                    <a:pt x="16059" y="1590"/>
                    <a:pt x="15783" y="1590"/>
                  </a:cubicBezTo>
                  <a:cubicBezTo>
                    <a:pt x="13540" y="1590"/>
                    <a:pt x="11274" y="1942"/>
                    <a:pt x="9037" y="2048"/>
                  </a:cubicBezTo>
                  <a:cubicBezTo>
                    <a:pt x="8866" y="2056"/>
                    <a:pt x="8698" y="2060"/>
                    <a:pt x="8530" y="2060"/>
                  </a:cubicBezTo>
                  <a:cubicBezTo>
                    <a:pt x="5515" y="2060"/>
                    <a:pt x="2955" y="790"/>
                    <a:pt x="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1" name="Google Shape;1472;p8">
              <a:extLst>
                <a:ext uri="{FF2B5EF4-FFF2-40B4-BE49-F238E27FC236}">
                  <a16:creationId xmlns:a16="http://schemas.microsoft.com/office/drawing/2014/main" id="{6F415DE7-1D42-4D8E-8812-38671A62EB40}"/>
                </a:ext>
              </a:extLst>
            </p:cNvPr>
            <p:cNvSpPr/>
            <p:nvPr/>
          </p:nvSpPr>
          <p:spPr>
            <a:xfrm>
              <a:off x="15449725" y="2911200"/>
              <a:ext cx="272075" cy="193700"/>
            </a:xfrm>
            <a:custGeom>
              <a:avLst/>
              <a:gdLst/>
              <a:ahLst/>
              <a:cxnLst/>
              <a:rect l="l" t="t" r="r" b="b"/>
              <a:pathLst>
                <a:path w="10883" h="7748" extrusionOk="0">
                  <a:moveTo>
                    <a:pt x="0" y="1"/>
                  </a:moveTo>
                  <a:cubicBezTo>
                    <a:pt x="810" y="644"/>
                    <a:pt x="1524" y="1465"/>
                    <a:pt x="2239" y="2203"/>
                  </a:cubicBezTo>
                  <a:cubicBezTo>
                    <a:pt x="2893" y="2870"/>
                    <a:pt x="3203" y="3692"/>
                    <a:pt x="3679" y="4465"/>
                  </a:cubicBezTo>
                  <a:cubicBezTo>
                    <a:pt x="4603" y="5955"/>
                    <a:pt x="6656" y="7748"/>
                    <a:pt x="8556" y="7748"/>
                  </a:cubicBezTo>
                  <a:cubicBezTo>
                    <a:pt x="9374" y="7748"/>
                    <a:pt x="10164" y="7416"/>
                    <a:pt x="10823" y="6585"/>
                  </a:cubicBezTo>
                  <a:cubicBezTo>
                    <a:pt x="10882" y="5108"/>
                    <a:pt x="9097" y="3620"/>
                    <a:pt x="7942" y="3370"/>
                  </a:cubicBezTo>
                  <a:cubicBezTo>
                    <a:pt x="7596" y="3287"/>
                    <a:pt x="7248" y="3272"/>
                    <a:pt x="6900" y="3272"/>
                  </a:cubicBezTo>
                  <a:cubicBezTo>
                    <a:pt x="6706" y="3272"/>
                    <a:pt x="6513" y="3276"/>
                    <a:pt x="6320" y="3276"/>
                  </a:cubicBezTo>
                  <a:cubicBezTo>
                    <a:pt x="6166" y="3276"/>
                    <a:pt x="6011" y="3273"/>
                    <a:pt x="5858" y="3263"/>
                  </a:cubicBezTo>
                  <a:cubicBezTo>
                    <a:pt x="4989" y="3203"/>
                    <a:pt x="4394" y="2787"/>
                    <a:pt x="3715" y="2298"/>
                  </a:cubicBezTo>
                  <a:cubicBezTo>
                    <a:pt x="2536" y="1465"/>
                    <a:pt x="1119" y="870"/>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2" name="Google Shape;1473;p8">
              <a:extLst>
                <a:ext uri="{FF2B5EF4-FFF2-40B4-BE49-F238E27FC236}">
                  <a16:creationId xmlns:a16="http://schemas.microsoft.com/office/drawing/2014/main" id="{05C10645-8C15-4E80-A576-24E08F3BBBCA}"/>
                </a:ext>
              </a:extLst>
            </p:cNvPr>
            <p:cNvSpPr/>
            <p:nvPr/>
          </p:nvSpPr>
          <p:spPr>
            <a:xfrm>
              <a:off x="15723550" y="4457525"/>
              <a:ext cx="971575" cy="221950"/>
            </a:xfrm>
            <a:custGeom>
              <a:avLst/>
              <a:gdLst/>
              <a:ahLst/>
              <a:cxnLst/>
              <a:rect l="l" t="t" r="r" b="b"/>
              <a:pathLst>
                <a:path w="38863" h="8878" extrusionOk="0">
                  <a:moveTo>
                    <a:pt x="1" y="0"/>
                  </a:moveTo>
                  <a:lnTo>
                    <a:pt x="1" y="0"/>
                  </a:lnTo>
                  <a:cubicBezTo>
                    <a:pt x="644" y="500"/>
                    <a:pt x="1787" y="1632"/>
                    <a:pt x="2608" y="1989"/>
                  </a:cubicBezTo>
                  <a:cubicBezTo>
                    <a:pt x="4156" y="2644"/>
                    <a:pt x="5252" y="3263"/>
                    <a:pt x="6704" y="4144"/>
                  </a:cubicBezTo>
                  <a:cubicBezTo>
                    <a:pt x="10574" y="6525"/>
                    <a:pt x="15801" y="7478"/>
                    <a:pt x="20230" y="8347"/>
                  </a:cubicBezTo>
                  <a:cubicBezTo>
                    <a:pt x="21874" y="8669"/>
                    <a:pt x="23657" y="8878"/>
                    <a:pt x="25450" y="8878"/>
                  </a:cubicBezTo>
                  <a:cubicBezTo>
                    <a:pt x="28629" y="8878"/>
                    <a:pt x="31838" y="8220"/>
                    <a:pt x="34350" y="6370"/>
                  </a:cubicBezTo>
                  <a:cubicBezTo>
                    <a:pt x="35982" y="5180"/>
                    <a:pt x="38601" y="3739"/>
                    <a:pt x="38863" y="1489"/>
                  </a:cubicBezTo>
                  <a:lnTo>
                    <a:pt x="38863" y="1489"/>
                  </a:lnTo>
                  <a:cubicBezTo>
                    <a:pt x="38832" y="1491"/>
                    <a:pt x="38799" y="1491"/>
                    <a:pt x="38767" y="1491"/>
                  </a:cubicBezTo>
                  <a:cubicBezTo>
                    <a:pt x="37944" y="1491"/>
                    <a:pt x="36715" y="934"/>
                    <a:pt x="35386" y="762"/>
                  </a:cubicBezTo>
                  <a:cubicBezTo>
                    <a:pt x="33778" y="559"/>
                    <a:pt x="31936" y="422"/>
                    <a:pt x="30156" y="422"/>
                  </a:cubicBezTo>
                  <a:cubicBezTo>
                    <a:pt x="29129" y="422"/>
                    <a:pt x="28123" y="467"/>
                    <a:pt x="27195" y="572"/>
                  </a:cubicBezTo>
                  <a:cubicBezTo>
                    <a:pt x="25266" y="774"/>
                    <a:pt x="23432" y="1548"/>
                    <a:pt x="21706" y="2370"/>
                  </a:cubicBezTo>
                  <a:cubicBezTo>
                    <a:pt x="19563" y="3394"/>
                    <a:pt x="17455" y="3572"/>
                    <a:pt x="15110" y="3620"/>
                  </a:cubicBezTo>
                  <a:cubicBezTo>
                    <a:pt x="15005" y="3622"/>
                    <a:pt x="14901" y="3624"/>
                    <a:pt x="14797" y="3624"/>
                  </a:cubicBezTo>
                  <a:cubicBezTo>
                    <a:pt x="12390" y="3624"/>
                    <a:pt x="10126" y="2982"/>
                    <a:pt x="7752" y="2548"/>
                  </a:cubicBezTo>
                  <a:cubicBezTo>
                    <a:pt x="6014" y="2239"/>
                    <a:pt x="4275" y="1691"/>
                    <a:pt x="2620" y="1036"/>
                  </a:cubicBezTo>
                  <a:cubicBezTo>
                    <a:pt x="1787" y="703"/>
                    <a:pt x="1311" y="417"/>
                    <a:pt x="1"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grpSp>
    </p:spTree>
    <p:extLst>
      <p:ext uri="{BB962C8B-B14F-4D97-AF65-F5344CB8AC3E}">
        <p14:creationId xmlns:p14="http://schemas.microsoft.com/office/powerpoint/2010/main" val="423647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69571" y="1523999"/>
            <a:ext cx="9252857" cy="4383315"/>
          </a:xfrm>
          <a:noFill/>
        </p:spPr>
        <p:txBody>
          <a:bodyPr>
            <a:noAutofit/>
          </a:bodyPr>
          <a:lstStyle/>
          <a:p>
            <a:pPr marL="269875" indent="0" algn="just">
              <a:lnSpc>
                <a:spcPct val="150000"/>
              </a:lnSpc>
              <a:spcAft>
                <a:spcPts val="800"/>
              </a:spcAft>
              <a:buNone/>
            </a:pPr>
            <a:r>
              <a:rPr lang="en-ID" sz="2200" dirty="0">
                <a:solidFill>
                  <a:srgbClr val="000000"/>
                </a:solidFill>
                <a:effectLst/>
                <a:latin typeface="Times New Roman" panose="02020603050405020304" pitchFamily="18" charset="0"/>
                <a:ea typeface="Times New Roman" panose="02020603050405020304" pitchFamily="18" charset="0"/>
              </a:rPr>
              <a:t>Pancasila </a:t>
            </a:r>
            <a:r>
              <a:rPr lang="en-ID" sz="2200" dirty="0" err="1">
                <a:solidFill>
                  <a:srgbClr val="000000"/>
                </a:solidFill>
                <a:effectLst/>
                <a:latin typeface="Times New Roman" panose="02020603050405020304" pitchFamily="18" charset="0"/>
                <a:ea typeface="Times New Roman" panose="02020603050405020304" pitchFamily="18" charset="0"/>
              </a:rPr>
              <a:t>sebagai</a:t>
            </a:r>
            <a:r>
              <a:rPr lang="en-ID" sz="2200" dirty="0">
                <a:solidFill>
                  <a:srgbClr val="000000"/>
                </a:solidFill>
                <a:effectLst/>
                <a:latin typeface="Times New Roman" panose="02020603050405020304" pitchFamily="18" charset="0"/>
                <a:ea typeface="Times New Roman" panose="02020603050405020304" pitchFamily="18" charset="0"/>
              </a:rPr>
              <a:t> Dasar Negara </a:t>
            </a:r>
            <a:r>
              <a:rPr lang="en-ID" sz="2200" dirty="0" err="1">
                <a:solidFill>
                  <a:srgbClr val="000000"/>
                </a:solidFill>
                <a:effectLst/>
                <a:latin typeface="Times New Roman" panose="02020603050405020304" pitchFamily="18" charset="0"/>
                <a:ea typeface="Times New Roman" panose="02020603050405020304" pitchFamily="18" charset="0"/>
              </a:rPr>
              <a:t>Republik</a:t>
            </a:r>
            <a:r>
              <a:rPr lang="en-ID" sz="2200" dirty="0">
                <a:solidFill>
                  <a:srgbClr val="000000"/>
                </a:solidFill>
                <a:effectLst/>
                <a:latin typeface="Times New Roman" panose="02020603050405020304" pitchFamily="18" charset="0"/>
                <a:ea typeface="Times New Roman" panose="02020603050405020304" pitchFamily="18" charset="0"/>
              </a:rPr>
              <a:t> Indonesia </a:t>
            </a:r>
            <a:r>
              <a:rPr lang="en-ID" sz="2200" dirty="0" err="1">
                <a:solidFill>
                  <a:srgbClr val="000000"/>
                </a:solidFill>
                <a:effectLst/>
                <a:latin typeface="Times New Roman" panose="02020603050405020304" pitchFamily="18" charset="0"/>
                <a:ea typeface="Times New Roman" panose="02020603050405020304" pitchFamily="18" charset="0"/>
              </a:rPr>
              <a:t>ternyata</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telah</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dipraktekkan</a:t>
            </a:r>
            <a:r>
              <a:rPr lang="en-ID" sz="2200" dirty="0">
                <a:solidFill>
                  <a:srgbClr val="000000"/>
                </a:solidFill>
                <a:effectLst/>
                <a:latin typeface="Times New Roman" panose="02020603050405020304" pitchFamily="18" charset="0"/>
                <a:ea typeface="Times New Roman" panose="02020603050405020304" pitchFamily="18" charset="0"/>
              </a:rPr>
              <a:t> oleh </a:t>
            </a:r>
            <a:r>
              <a:rPr lang="en-ID" sz="2200" dirty="0" err="1">
                <a:solidFill>
                  <a:srgbClr val="000000"/>
                </a:solidFill>
                <a:effectLst/>
                <a:latin typeface="Times New Roman" panose="02020603050405020304" pitchFamily="18" charset="0"/>
                <a:ea typeface="Times New Roman" panose="02020603050405020304" pitchFamily="18" charset="0"/>
              </a:rPr>
              <a:t>nenek</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moyang</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bangsa</a:t>
            </a:r>
            <a:r>
              <a:rPr lang="en-ID" sz="2200" dirty="0">
                <a:solidFill>
                  <a:srgbClr val="000000"/>
                </a:solidFill>
                <a:effectLst/>
                <a:latin typeface="Times New Roman" panose="02020603050405020304" pitchFamily="18" charset="0"/>
                <a:ea typeface="Times New Roman" panose="02020603050405020304" pitchFamily="18" charset="0"/>
              </a:rPr>
              <a:t> Indonesia </a:t>
            </a:r>
            <a:r>
              <a:rPr lang="en-ID" sz="2200" dirty="0" err="1">
                <a:solidFill>
                  <a:srgbClr val="000000"/>
                </a:solidFill>
                <a:effectLst/>
                <a:latin typeface="Times New Roman" panose="02020603050405020304" pitchFamily="18" charset="0"/>
                <a:ea typeface="Times New Roman" panose="02020603050405020304" pitchFamily="18" charset="0"/>
              </a:rPr>
              <a:t>dalam</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menjalankan</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kehidupan</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sehari-hari</a:t>
            </a:r>
            <a:r>
              <a:rPr lang="en-ID" sz="2200" dirty="0">
                <a:solidFill>
                  <a:srgbClr val="000000"/>
                </a:solidFill>
                <a:effectLst/>
                <a:latin typeface="Times New Roman" panose="02020603050405020304" pitchFamily="18" charset="0"/>
                <a:ea typeface="Times New Roman" panose="02020603050405020304" pitchFamily="18" charset="0"/>
              </a:rPr>
              <a:t>. Ketika </a:t>
            </a:r>
            <a:r>
              <a:rPr lang="en-ID" sz="2200" dirty="0" err="1">
                <a:solidFill>
                  <a:srgbClr val="000000"/>
                </a:solidFill>
                <a:effectLst/>
                <a:latin typeface="Times New Roman" panose="02020603050405020304" pitchFamily="18" charset="0"/>
                <a:ea typeface="Times New Roman" panose="02020603050405020304" pitchFamily="18" charset="0"/>
              </a:rPr>
              <a:t>sejarah</a:t>
            </a:r>
            <a:r>
              <a:rPr lang="en-ID" sz="2200" dirty="0">
                <a:solidFill>
                  <a:srgbClr val="000000"/>
                </a:solidFill>
                <a:effectLst/>
                <a:latin typeface="Times New Roman" panose="02020603050405020304" pitchFamily="18" charset="0"/>
                <a:ea typeface="Times New Roman" panose="02020603050405020304" pitchFamily="18" charset="0"/>
              </a:rPr>
              <a:t> era </a:t>
            </a:r>
            <a:r>
              <a:rPr lang="en-ID" sz="2200" dirty="0" err="1">
                <a:solidFill>
                  <a:srgbClr val="000000"/>
                </a:solidFill>
                <a:effectLst/>
                <a:latin typeface="Times New Roman" panose="02020603050405020304" pitchFamily="18" charset="0"/>
                <a:ea typeface="Times New Roman" panose="02020603050405020304" pitchFamily="18" charset="0"/>
              </a:rPr>
              <a:t>pemerintahan</a:t>
            </a:r>
            <a:r>
              <a:rPr lang="en-ID" sz="2200" dirty="0">
                <a:solidFill>
                  <a:srgbClr val="000000"/>
                </a:solidFill>
                <a:effectLst/>
                <a:latin typeface="Times New Roman" panose="02020603050405020304" pitchFamily="18" charset="0"/>
                <a:ea typeface="Times New Roman" panose="02020603050405020304" pitchFamily="18" charset="0"/>
              </a:rPr>
              <a:t> di Indonesia </a:t>
            </a:r>
            <a:r>
              <a:rPr lang="en-ID" sz="2200" dirty="0" err="1">
                <a:solidFill>
                  <a:srgbClr val="000000"/>
                </a:solidFill>
                <a:effectLst/>
                <a:latin typeface="Times New Roman" panose="02020603050405020304" pitchFamily="18" charset="0"/>
                <a:ea typeface="Times New Roman" panose="02020603050405020304" pitchFamily="18" charset="0"/>
              </a:rPr>
              <a:t>berganti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setiap</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masanya</a:t>
            </a:r>
            <a:r>
              <a:rPr lang="en-ID" sz="2200" dirty="0">
                <a:solidFill>
                  <a:srgbClr val="000000"/>
                </a:solidFill>
                <a:effectLst/>
                <a:latin typeface="Times New Roman" panose="02020603050405020304" pitchFamily="18" charset="0"/>
                <a:ea typeface="Times New Roman" panose="02020603050405020304" pitchFamily="18" charset="0"/>
              </a:rPr>
              <a:t>, Pancasila </a:t>
            </a:r>
            <a:r>
              <a:rPr lang="en-ID" sz="2200" dirty="0" err="1">
                <a:solidFill>
                  <a:srgbClr val="000000"/>
                </a:solidFill>
                <a:effectLst/>
                <a:latin typeface="Times New Roman" panose="02020603050405020304" pitchFamily="18" charset="0"/>
                <a:ea typeface="Times New Roman" panose="02020603050405020304" pitchFamily="18" charset="0"/>
              </a:rPr>
              <a:t>tetap</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berdiri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kokoh</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sebagai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sumber</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dari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segala</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sumber</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hukum</a:t>
            </a:r>
            <a:r>
              <a:rPr lang="en-ID" sz="2200" dirty="0">
                <a:solidFill>
                  <a:srgbClr val="000000"/>
                </a:solidFill>
                <a:effectLst/>
                <a:latin typeface="Times New Roman" panose="02020603050405020304" pitchFamily="18" charset="0"/>
                <a:ea typeface="Times New Roman" panose="02020603050405020304" pitchFamily="18" charset="0"/>
              </a:rPr>
              <a:t>.</a:t>
            </a:r>
          </a:p>
          <a:p>
            <a:pPr marL="269875" indent="0" algn="just">
              <a:lnSpc>
                <a:spcPct val="150000"/>
              </a:lnSpc>
              <a:spcAft>
                <a:spcPts val="800"/>
              </a:spcAft>
              <a:buNone/>
            </a:pPr>
            <a:r>
              <a:rPr lang="en-ID" sz="2200" dirty="0">
                <a:solidFill>
                  <a:srgbClr val="000000"/>
                </a:solidFill>
                <a:effectLst/>
                <a:latin typeface="Times New Roman" panose="02020603050405020304" pitchFamily="18" charset="0"/>
                <a:ea typeface="Times New Roman" panose="02020603050405020304" pitchFamily="18" charset="0"/>
              </a:rPr>
              <a:t>Hal </a:t>
            </a:r>
            <a:r>
              <a:rPr lang="en-ID" sz="2200" dirty="0" err="1">
                <a:solidFill>
                  <a:srgbClr val="000000"/>
                </a:solidFill>
                <a:effectLst/>
                <a:latin typeface="Times New Roman" panose="02020603050405020304" pitchFamily="18" charset="0"/>
                <a:ea typeface="Times New Roman" panose="02020603050405020304" pitchFamily="18" charset="0"/>
              </a:rPr>
              <a:t>ini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menunjukkan</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betapa</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kokoh</a:t>
            </a:r>
            <a:r>
              <a:rPr lang="en-ID" sz="2200" dirty="0">
                <a:solidFill>
                  <a:srgbClr val="000000"/>
                </a:solidFill>
                <a:effectLst/>
                <a:latin typeface="Times New Roman" panose="02020603050405020304" pitchFamily="18" charset="0"/>
                <a:ea typeface="Times New Roman" panose="02020603050405020304" pitchFamily="18" charset="0"/>
              </a:rPr>
              <a:t> dan </a:t>
            </a:r>
            <a:r>
              <a:rPr lang="en-ID" sz="2200" dirty="0" err="1">
                <a:solidFill>
                  <a:srgbClr val="000000"/>
                </a:solidFill>
                <a:effectLst/>
                <a:latin typeface="Times New Roman" panose="02020603050405020304" pitchFamily="18" charset="0"/>
                <a:ea typeface="Times New Roman" panose="02020603050405020304" pitchFamily="18" charset="0"/>
              </a:rPr>
              <a:t>kuatnya</a:t>
            </a:r>
            <a:r>
              <a:rPr lang="en-ID" sz="2200" dirty="0">
                <a:solidFill>
                  <a:srgbClr val="000000"/>
                </a:solidFill>
                <a:effectLst/>
                <a:latin typeface="Times New Roman" panose="02020603050405020304" pitchFamily="18" charset="0"/>
                <a:ea typeface="Times New Roman" panose="02020603050405020304" pitchFamily="18" charset="0"/>
              </a:rPr>
              <a:t> Pancasila </a:t>
            </a:r>
            <a:r>
              <a:rPr lang="en-ID" sz="2200" dirty="0" err="1">
                <a:solidFill>
                  <a:srgbClr val="000000"/>
                </a:solidFill>
                <a:effectLst/>
                <a:latin typeface="Times New Roman" panose="02020603050405020304" pitchFamily="18" charset="0"/>
                <a:ea typeface="Times New Roman" panose="02020603050405020304" pitchFamily="18" charset="0"/>
              </a:rPr>
              <a:t>ketika</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dihadapkan</a:t>
            </a:r>
            <a:r>
              <a:rPr lang="en-ID" sz="2200" dirty="0">
                <a:solidFill>
                  <a:srgbClr val="000000"/>
                </a:solidFill>
                <a:effectLst/>
                <a:latin typeface="Times New Roman" panose="02020603050405020304" pitchFamily="18" charset="0"/>
                <a:ea typeface="Times New Roman" panose="02020603050405020304" pitchFamily="18" charset="0"/>
              </a:rPr>
              <a:t> pada </a:t>
            </a:r>
            <a:r>
              <a:rPr lang="en-ID" sz="2200" dirty="0" err="1">
                <a:solidFill>
                  <a:srgbClr val="000000"/>
                </a:solidFill>
                <a:effectLst/>
                <a:latin typeface="Times New Roman" panose="02020603050405020304" pitchFamily="18" charset="0"/>
                <a:ea typeface="Times New Roman" panose="02020603050405020304" pitchFamily="18" charset="0"/>
              </a:rPr>
              <a:t>goncangan</a:t>
            </a:r>
            <a:r>
              <a:rPr lang="en-ID" sz="2200" dirty="0">
                <a:solidFill>
                  <a:srgbClr val="000000"/>
                </a:solidFill>
                <a:effectLst/>
                <a:latin typeface="Times New Roman" panose="02020603050405020304" pitchFamily="18" charset="0"/>
                <a:ea typeface="Times New Roman" panose="02020603050405020304" pitchFamily="18" charset="0"/>
              </a:rPr>
              <a:t> yang </a:t>
            </a:r>
            <a:r>
              <a:rPr lang="en-ID" sz="2200" dirty="0" err="1">
                <a:solidFill>
                  <a:srgbClr val="000000"/>
                </a:solidFill>
                <a:effectLst/>
                <a:latin typeface="Times New Roman" panose="02020603050405020304" pitchFamily="18" charset="0"/>
                <a:ea typeface="Times New Roman" panose="02020603050405020304" pitchFamily="18" charset="0"/>
              </a:rPr>
              <a:t>luar</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biasa</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dalam</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pemerintahan</a:t>
            </a:r>
            <a:r>
              <a:rPr lang="en-ID" sz="2200" dirty="0">
                <a:solidFill>
                  <a:srgbClr val="000000"/>
                </a:solidFill>
                <a:effectLst/>
                <a:latin typeface="Times New Roman" panose="02020603050405020304" pitchFamily="18" charset="0"/>
                <a:ea typeface="Times New Roman" panose="02020603050405020304" pitchFamily="18" charset="0"/>
              </a:rPr>
              <a:t>. Pancasila </a:t>
            </a:r>
            <a:r>
              <a:rPr lang="en-ID" sz="2200" dirty="0" err="1">
                <a:solidFill>
                  <a:srgbClr val="000000"/>
                </a:solidFill>
                <a:effectLst/>
                <a:latin typeface="Times New Roman" panose="02020603050405020304" pitchFamily="18" charset="0"/>
                <a:ea typeface="Times New Roman" panose="02020603050405020304" pitchFamily="18" charset="0"/>
              </a:rPr>
              <a:t>menjadi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begitu</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penting</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bagi</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kelangsungan</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kehidupan</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bangsa</a:t>
            </a:r>
            <a:r>
              <a:rPr lang="en-ID" sz="2200" dirty="0">
                <a:solidFill>
                  <a:srgbClr val="000000"/>
                </a:solidFill>
                <a:effectLst/>
                <a:latin typeface="Times New Roman" panose="02020603050405020304" pitchFamily="18" charset="0"/>
                <a:ea typeface="Times New Roman" panose="02020603050405020304" pitchFamily="18" charset="0"/>
              </a:rPr>
              <a:t> dan Negara yang </a:t>
            </a:r>
            <a:r>
              <a:rPr lang="en-ID" sz="2200" dirty="0" err="1">
                <a:solidFill>
                  <a:srgbClr val="000000"/>
                </a:solidFill>
                <a:effectLst/>
                <a:latin typeface="Times New Roman" panose="02020603050405020304" pitchFamily="18" charset="0"/>
                <a:ea typeface="Times New Roman" panose="02020603050405020304" pitchFamily="18" charset="0"/>
              </a:rPr>
              <a:t>begitu</a:t>
            </a:r>
            <a:r>
              <a:rPr lang="en-ID" sz="2200" dirty="0">
                <a:solidFill>
                  <a:srgbClr val="000000"/>
                </a:solidFill>
                <a:effectLst/>
                <a:latin typeface="Times New Roman" panose="02020603050405020304" pitchFamily="18" charset="0"/>
                <a:ea typeface="Times New Roman" panose="02020603050405020304" pitchFamily="18" charset="0"/>
              </a:rPr>
              <a:t> </a:t>
            </a:r>
            <a:r>
              <a:rPr lang="en-ID" sz="2200" dirty="0" err="1">
                <a:solidFill>
                  <a:srgbClr val="000000"/>
                </a:solidFill>
                <a:effectLst/>
                <a:latin typeface="Times New Roman" panose="02020603050405020304" pitchFamily="18" charset="0"/>
                <a:ea typeface="Times New Roman" panose="02020603050405020304" pitchFamily="18" charset="0"/>
              </a:rPr>
              <a:t>majemuk</a:t>
            </a:r>
            <a:r>
              <a:rPr lang="en-ID" sz="2200" dirty="0">
                <a:solidFill>
                  <a:srgbClr val="000000"/>
                </a:solidFill>
                <a:effectLst/>
                <a:latin typeface="Times New Roman" panose="02020603050405020304" pitchFamily="18" charset="0"/>
                <a:ea typeface="Times New Roman" panose="02020603050405020304" pitchFamily="18" charset="0"/>
              </a:rPr>
              <a:t> dan </a:t>
            </a:r>
            <a:r>
              <a:rPr lang="en-ID" sz="2200" dirty="0" err="1">
                <a:solidFill>
                  <a:srgbClr val="000000"/>
                </a:solidFill>
                <a:effectLst/>
                <a:latin typeface="Times New Roman" panose="02020603050405020304" pitchFamily="18" charset="0"/>
                <a:ea typeface="Times New Roman" panose="02020603050405020304" pitchFamily="18" charset="0"/>
              </a:rPr>
              <a:t>beragam</a:t>
            </a:r>
            <a:r>
              <a:rPr lang="en-ID" sz="2200" dirty="0">
                <a:solidFill>
                  <a:srgbClr val="000000"/>
                </a:solidFill>
                <a:effectLst/>
                <a:latin typeface="Times New Roman" panose="02020603050405020304" pitchFamily="18" charset="0"/>
                <a:ea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141" name="Rectangle: Rounded Corners 140">
            <a:extLst>
              <a:ext uri="{FF2B5EF4-FFF2-40B4-BE49-F238E27FC236}">
                <a16:creationId xmlns:a16="http://schemas.microsoft.com/office/drawing/2014/main" id="{AE807F0A-3DCC-4380-814C-892F72983688}"/>
              </a:ext>
            </a:extLst>
          </p:cNvPr>
          <p:cNvSpPr/>
          <p:nvPr/>
        </p:nvSpPr>
        <p:spPr>
          <a:xfrm>
            <a:off x="2265587" y="60307"/>
            <a:ext cx="7840624" cy="1020347"/>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800" dirty="0">
                <a:solidFill>
                  <a:srgbClr val="000000"/>
                </a:solidFill>
                <a:latin typeface="Times New Roman" panose="02020603050405020304" pitchFamily="18" charset="0"/>
                <a:ea typeface="Times New Roman" panose="02020603050405020304" pitchFamily="18" charset="0"/>
              </a:rPr>
              <a:t>3</a:t>
            </a:r>
            <a:r>
              <a:rPr lang="en-ID" sz="2800" dirty="0">
                <a:solidFill>
                  <a:srgbClr val="000000"/>
                </a:solidFill>
                <a:effectLst/>
                <a:latin typeface="Times New Roman" panose="02020603050405020304" pitchFamily="18" charset="0"/>
                <a:ea typeface="Times New Roman" panose="02020603050405020304" pitchFamily="18" charset="0"/>
              </a:rPr>
              <a:t>. </a:t>
            </a:r>
            <a:r>
              <a:rPr lang="en-ID" sz="2800" dirty="0" err="1">
                <a:solidFill>
                  <a:srgbClr val="000000"/>
                </a:solidFill>
                <a:effectLst/>
                <a:latin typeface="Times New Roman" panose="02020603050405020304" pitchFamily="18" charset="0"/>
                <a:ea typeface="Times New Roman" panose="02020603050405020304" pitchFamily="18" charset="0"/>
              </a:rPr>
              <a:t>Urgensi</a:t>
            </a:r>
            <a:r>
              <a:rPr lang="en-ID" sz="2800" dirty="0">
                <a:solidFill>
                  <a:srgbClr val="000000"/>
                </a:solidFill>
                <a:effectLst/>
                <a:latin typeface="Times New Roman" panose="02020603050405020304" pitchFamily="18" charset="0"/>
                <a:ea typeface="Times New Roman" panose="02020603050405020304" pitchFamily="18" charset="0"/>
              </a:rPr>
              <a:t> Pancasila </a:t>
            </a:r>
            <a:r>
              <a:rPr lang="en-ID" sz="2800" dirty="0" err="1">
                <a:solidFill>
                  <a:srgbClr val="000000"/>
                </a:solidFill>
                <a:effectLst/>
                <a:latin typeface="Times New Roman" panose="02020603050405020304" pitchFamily="18" charset="0"/>
                <a:ea typeface="Times New Roman" panose="02020603050405020304" pitchFamily="18" charset="0"/>
              </a:rPr>
              <a:t>dalam</a:t>
            </a:r>
            <a:r>
              <a:rPr lang="en-ID" sz="2800" dirty="0">
                <a:solidFill>
                  <a:srgbClr val="000000"/>
                </a:solidFill>
                <a:effectLst/>
                <a:latin typeface="Times New Roman" panose="02020603050405020304" pitchFamily="18" charset="0"/>
                <a:ea typeface="Times New Roman" panose="02020603050405020304" pitchFamily="18" charset="0"/>
              </a:rPr>
              <a:t> Kajian Sejarah </a:t>
            </a:r>
            <a:r>
              <a:rPr lang="en-ID" sz="2800" dirty="0" err="1">
                <a:solidFill>
                  <a:srgbClr val="000000"/>
                </a:solidFill>
                <a:effectLst/>
                <a:latin typeface="Times New Roman" panose="02020603050405020304" pitchFamily="18" charset="0"/>
                <a:ea typeface="Times New Roman" panose="02020603050405020304" pitchFamily="18" charset="0"/>
              </a:rPr>
              <a:t>Bangsa</a:t>
            </a:r>
            <a:endParaRPr lang="en-US" sz="2400" dirty="0">
              <a:effectLst/>
              <a:latin typeface="Calibri" panose="020F0502020204030204" pitchFamily="34" charset="0"/>
              <a:ea typeface="Calibri" panose="020F0502020204030204" pitchFamily="34" charset="0"/>
            </a:endParaRPr>
          </a:p>
        </p:txBody>
      </p:sp>
      <p:pic>
        <p:nvPicPr>
          <p:cNvPr id="1034" name="Picture 10" descr="Sejarah Burung Garuda dan Alasan Sebagai Lambang Negara Indonesia">
            <a:extLst>
              <a:ext uri="{FF2B5EF4-FFF2-40B4-BE49-F238E27FC236}">
                <a16:creationId xmlns:a16="http://schemas.microsoft.com/office/drawing/2014/main" id="{96653E16-BDB9-4D39-B0C2-3ADAD2277C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07" b="95327" l="9961" r="89844">
                        <a14:foregroundMark x1="51367" y1="41121" x2="51367" y2="41121"/>
                        <a14:foregroundMark x1="51172" y1="40748" x2="50781" y2="42243"/>
                        <a14:foregroundMark x1="56445" y1="48224" x2="53906" y2="51963"/>
                        <a14:foregroundMark x1="44629" y1="57196" x2="44629" y2="56822"/>
                        <a14:foregroundMark x1="48535" y1="68224" x2="48730" y2="71028"/>
                        <a14:foregroundMark x1="47070" y1="71215" x2="45508" y2="68598"/>
                        <a14:foregroundMark x1="31641" y1="75888" x2="32813" y2="79439"/>
                        <a14:foregroundMark x1="35840" y1="80748" x2="38086" y2="84112"/>
                        <a14:foregroundMark x1="40234" y1="87477" x2="45703" y2="91215"/>
                        <a14:foregroundMark x1="38281" y1="85981" x2="40332" y2="89159"/>
                        <a14:foregroundMark x1="46094" y1="95327" x2="49219" y2="93458"/>
                        <a14:foregroundMark x1="55469" y1="90467" x2="59277" y2="88037"/>
                        <a14:foregroundMark x1="62207" y1="84112" x2="64844" y2="81495"/>
                        <a14:foregroundMark x1="65332" y1="80935" x2="67578" y2="77570"/>
                        <a14:backgroundMark x1="49707" y1="99252" x2="49707" y2="99252"/>
                      </a14:backgroundRemoval>
                    </a14:imgEffect>
                  </a14:imgLayer>
                </a14:imgProps>
              </a:ext>
              <a:ext uri="{28A0092B-C50C-407E-A947-70E740481C1C}">
                <a14:useLocalDpi xmlns:a14="http://schemas.microsoft.com/office/drawing/2010/main" val="0"/>
              </a:ext>
            </a:extLst>
          </a:blip>
          <a:srcRect/>
          <a:stretch>
            <a:fillRect/>
          </a:stretch>
        </p:blipFill>
        <p:spPr bwMode="auto">
          <a:xfrm>
            <a:off x="9370773" y="142489"/>
            <a:ext cx="3768363" cy="1968823"/>
          </a:xfrm>
          <a:prstGeom prst="rect">
            <a:avLst/>
          </a:prstGeom>
          <a:noFill/>
          <a:extLst>
            <a:ext uri="{909E8E84-426E-40DD-AFC4-6F175D3DCCD1}">
              <a14:hiddenFill xmlns:a14="http://schemas.microsoft.com/office/drawing/2010/main">
                <a:solidFill>
                  <a:srgbClr val="FFFFFF"/>
                </a:solidFill>
              </a14:hiddenFill>
            </a:ext>
          </a:extLst>
        </p:spPr>
      </p:pic>
      <p:grpSp>
        <p:nvGrpSpPr>
          <p:cNvPr id="282" name="Google Shape;1463;p8">
            <a:extLst>
              <a:ext uri="{FF2B5EF4-FFF2-40B4-BE49-F238E27FC236}">
                <a16:creationId xmlns:a16="http://schemas.microsoft.com/office/drawing/2014/main" id="{2EFC1383-A665-4C66-9358-676C4385DE23}"/>
              </a:ext>
            </a:extLst>
          </p:cNvPr>
          <p:cNvGrpSpPr/>
          <p:nvPr/>
        </p:nvGrpSpPr>
        <p:grpSpPr>
          <a:xfrm>
            <a:off x="10493434" y="4595616"/>
            <a:ext cx="1349658" cy="1835489"/>
            <a:chOff x="15386325" y="2647475"/>
            <a:chExt cx="1596350" cy="2032000"/>
          </a:xfrm>
          <a:solidFill>
            <a:srgbClr val="00B0F0"/>
          </a:solidFill>
        </p:grpSpPr>
        <p:sp>
          <p:nvSpPr>
            <p:cNvPr id="283" name="Google Shape;1464;p8">
              <a:extLst>
                <a:ext uri="{FF2B5EF4-FFF2-40B4-BE49-F238E27FC236}">
                  <a16:creationId xmlns:a16="http://schemas.microsoft.com/office/drawing/2014/main" id="{9B88E469-47F9-4909-8070-AEC787A014EF}"/>
                </a:ext>
              </a:extLst>
            </p:cNvPr>
            <p:cNvSpPr/>
            <p:nvPr/>
          </p:nvSpPr>
          <p:spPr>
            <a:xfrm>
              <a:off x="15711650" y="3071350"/>
              <a:ext cx="1271025" cy="1544850"/>
            </a:xfrm>
            <a:custGeom>
              <a:avLst/>
              <a:gdLst/>
              <a:ahLst/>
              <a:cxnLst/>
              <a:rect l="l" t="t" r="r" b="b"/>
              <a:pathLst>
                <a:path w="50841" h="61794" extrusionOk="0">
                  <a:moveTo>
                    <a:pt x="60" y="0"/>
                  </a:moveTo>
                  <a:lnTo>
                    <a:pt x="1" y="250"/>
                  </a:lnTo>
                  <a:lnTo>
                    <a:pt x="1239" y="655"/>
                  </a:lnTo>
                  <a:lnTo>
                    <a:pt x="1870" y="857"/>
                  </a:lnTo>
                  <a:cubicBezTo>
                    <a:pt x="2060" y="929"/>
                    <a:pt x="2263" y="1024"/>
                    <a:pt x="2465" y="1107"/>
                  </a:cubicBezTo>
                  <a:lnTo>
                    <a:pt x="3656" y="1631"/>
                  </a:lnTo>
                  <a:cubicBezTo>
                    <a:pt x="4025" y="1846"/>
                    <a:pt x="4406" y="2060"/>
                    <a:pt x="4787" y="2274"/>
                  </a:cubicBezTo>
                  <a:lnTo>
                    <a:pt x="5347" y="2596"/>
                  </a:lnTo>
                  <a:lnTo>
                    <a:pt x="5882" y="2977"/>
                  </a:lnTo>
                  <a:cubicBezTo>
                    <a:pt x="6240" y="3227"/>
                    <a:pt x="6609" y="3465"/>
                    <a:pt x="6954" y="3727"/>
                  </a:cubicBezTo>
                  <a:cubicBezTo>
                    <a:pt x="7609" y="4310"/>
                    <a:pt x="8311" y="4834"/>
                    <a:pt x="8907" y="5477"/>
                  </a:cubicBezTo>
                  <a:cubicBezTo>
                    <a:pt x="11407" y="7918"/>
                    <a:pt x="13300" y="10894"/>
                    <a:pt x="14907" y="13990"/>
                  </a:cubicBezTo>
                  <a:cubicBezTo>
                    <a:pt x="16479" y="17097"/>
                    <a:pt x="17777" y="20360"/>
                    <a:pt x="18967" y="23646"/>
                  </a:cubicBezTo>
                  <a:cubicBezTo>
                    <a:pt x="20146" y="26932"/>
                    <a:pt x="21003" y="30325"/>
                    <a:pt x="22003" y="33695"/>
                  </a:cubicBezTo>
                  <a:cubicBezTo>
                    <a:pt x="22480" y="35374"/>
                    <a:pt x="23015" y="37052"/>
                    <a:pt x="23611" y="38707"/>
                  </a:cubicBezTo>
                  <a:cubicBezTo>
                    <a:pt x="24194" y="40374"/>
                    <a:pt x="24885" y="41993"/>
                    <a:pt x="25694" y="43577"/>
                  </a:cubicBezTo>
                  <a:cubicBezTo>
                    <a:pt x="26099" y="44363"/>
                    <a:pt x="26552" y="45125"/>
                    <a:pt x="27004" y="45887"/>
                  </a:cubicBezTo>
                  <a:cubicBezTo>
                    <a:pt x="27492" y="46613"/>
                    <a:pt x="27968" y="47375"/>
                    <a:pt x="28540" y="48054"/>
                  </a:cubicBezTo>
                  <a:cubicBezTo>
                    <a:pt x="29612" y="49470"/>
                    <a:pt x="30826" y="50744"/>
                    <a:pt x="32124" y="51959"/>
                  </a:cubicBezTo>
                  <a:cubicBezTo>
                    <a:pt x="33422" y="53161"/>
                    <a:pt x="34791" y="54281"/>
                    <a:pt x="36231" y="55305"/>
                  </a:cubicBezTo>
                  <a:cubicBezTo>
                    <a:pt x="37672" y="56317"/>
                    <a:pt x="39172" y="57233"/>
                    <a:pt x="40744" y="58067"/>
                  </a:cubicBezTo>
                  <a:cubicBezTo>
                    <a:pt x="43851" y="59734"/>
                    <a:pt x="47197" y="60972"/>
                    <a:pt x="50638" y="61793"/>
                  </a:cubicBezTo>
                  <a:lnTo>
                    <a:pt x="50840" y="61079"/>
                  </a:lnTo>
                  <a:cubicBezTo>
                    <a:pt x="47471" y="60281"/>
                    <a:pt x="44161" y="59091"/>
                    <a:pt x="41101" y="57471"/>
                  </a:cubicBezTo>
                  <a:cubicBezTo>
                    <a:pt x="39565" y="56674"/>
                    <a:pt x="38077" y="55781"/>
                    <a:pt x="36648" y="54781"/>
                  </a:cubicBezTo>
                  <a:cubicBezTo>
                    <a:pt x="35219" y="53769"/>
                    <a:pt x="33862" y="52685"/>
                    <a:pt x="32588" y="51506"/>
                  </a:cubicBezTo>
                  <a:cubicBezTo>
                    <a:pt x="31302" y="50328"/>
                    <a:pt x="30100" y="49066"/>
                    <a:pt x="29028" y="47696"/>
                  </a:cubicBezTo>
                  <a:cubicBezTo>
                    <a:pt x="28457" y="47030"/>
                    <a:pt x="28004" y="46292"/>
                    <a:pt x="27504" y="45577"/>
                  </a:cubicBezTo>
                  <a:cubicBezTo>
                    <a:pt x="27064" y="44839"/>
                    <a:pt x="26599" y="44089"/>
                    <a:pt x="26218" y="43315"/>
                  </a:cubicBezTo>
                  <a:cubicBezTo>
                    <a:pt x="25409" y="41791"/>
                    <a:pt x="24730" y="40184"/>
                    <a:pt x="24135" y="38541"/>
                  </a:cubicBezTo>
                  <a:cubicBezTo>
                    <a:pt x="23516" y="36909"/>
                    <a:pt x="22980" y="35243"/>
                    <a:pt x="22492" y="33552"/>
                  </a:cubicBezTo>
                  <a:cubicBezTo>
                    <a:pt x="21480" y="30206"/>
                    <a:pt x="20587" y="26801"/>
                    <a:pt x="19384" y="23491"/>
                  </a:cubicBezTo>
                  <a:cubicBezTo>
                    <a:pt x="18182" y="20193"/>
                    <a:pt x="16848" y="16931"/>
                    <a:pt x="15241" y="13811"/>
                  </a:cubicBezTo>
                  <a:cubicBezTo>
                    <a:pt x="13610" y="10692"/>
                    <a:pt x="11669" y="7692"/>
                    <a:pt x="9133" y="5239"/>
                  </a:cubicBezTo>
                  <a:cubicBezTo>
                    <a:pt x="6644" y="2715"/>
                    <a:pt x="3453" y="929"/>
                    <a:pt x="6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4" name="Google Shape;1465;p8">
              <a:extLst>
                <a:ext uri="{FF2B5EF4-FFF2-40B4-BE49-F238E27FC236}">
                  <a16:creationId xmlns:a16="http://schemas.microsoft.com/office/drawing/2014/main" id="{B2115587-2BE4-495D-9C07-DFDD23B9A47D}"/>
                </a:ext>
              </a:extLst>
            </p:cNvPr>
            <p:cNvSpPr/>
            <p:nvPr/>
          </p:nvSpPr>
          <p:spPr>
            <a:xfrm>
              <a:off x="16511750" y="3535675"/>
              <a:ext cx="306900" cy="846575"/>
            </a:xfrm>
            <a:custGeom>
              <a:avLst/>
              <a:gdLst/>
              <a:ahLst/>
              <a:cxnLst/>
              <a:rect l="l" t="t" r="r" b="b"/>
              <a:pathLst>
                <a:path w="12276" h="33863" extrusionOk="0">
                  <a:moveTo>
                    <a:pt x="11204" y="1"/>
                  </a:moveTo>
                  <a:cubicBezTo>
                    <a:pt x="10895" y="2704"/>
                    <a:pt x="10359" y="4549"/>
                    <a:pt x="9038" y="6978"/>
                  </a:cubicBezTo>
                  <a:cubicBezTo>
                    <a:pt x="7573" y="9633"/>
                    <a:pt x="6073" y="12229"/>
                    <a:pt x="4418" y="14753"/>
                  </a:cubicBezTo>
                  <a:cubicBezTo>
                    <a:pt x="2263" y="18027"/>
                    <a:pt x="191" y="20920"/>
                    <a:pt x="203" y="25004"/>
                  </a:cubicBezTo>
                  <a:cubicBezTo>
                    <a:pt x="203" y="27445"/>
                    <a:pt x="1" y="31838"/>
                    <a:pt x="1775" y="33862"/>
                  </a:cubicBezTo>
                  <a:cubicBezTo>
                    <a:pt x="6501" y="32398"/>
                    <a:pt x="8657" y="27754"/>
                    <a:pt x="10228" y="23123"/>
                  </a:cubicBezTo>
                  <a:cubicBezTo>
                    <a:pt x="11347" y="19765"/>
                    <a:pt x="12205" y="15562"/>
                    <a:pt x="12240" y="12014"/>
                  </a:cubicBezTo>
                  <a:cubicBezTo>
                    <a:pt x="12276" y="9847"/>
                    <a:pt x="11978" y="7752"/>
                    <a:pt x="11824" y="5597"/>
                  </a:cubicBezTo>
                  <a:cubicBezTo>
                    <a:pt x="11728" y="3942"/>
                    <a:pt x="11740" y="1572"/>
                    <a:pt x="1120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sp>
          <p:nvSpPr>
            <p:cNvPr id="285" name="Google Shape;1466;p8">
              <a:extLst>
                <a:ext uri="{FF2B5EF4-FFF2-40B4-BE49-F238E27FC236}">
                  <a16:creationId xmlns:a16="http://schemas.microsoft.com/office/drawing/2014/main" id="{D5D8A302-9B6E-4FBF-A756-0ED1CA5D92EB}"/>
                </a:ext>
              </a:extLst>
            </p:cNvPr>
            <p:cNvSpPr/>
            <p:nvPr/>
          </p:nvSpPr>
          <p:spPr>
            <a:xfrm>
              <a:off x="15386325" y="3135650"/>
              <a:ext cx="543825" cy="139475"/>
            </a:xfrm>
            <a:custGeom>
              <a:avLst/>
              <a:gdLst/>
              <a:ahLst/>
              <a:cxnLst/>
              <a:rect l="l" t="t" r="r" b="b"/>
              <a:pathLst>
                <a:path w="21753" h="5579" extrusionOk="0">
                  <a:moveTo>
                    <a:pt x="14441" y="1"/>
                  </a:moveTo>
                  <a:cubicBezTo>
                    <a:pt x="12301" y="1"/>
                    <a:pt x="10236" y="150"/>
                    <a:pt x="8001" y="1131"/>
                  </a:cubicBezTo>
                  <a:cubicBezTo>
                    <a:pt x="5447" y="2260"/>
                    <a:pt x="3242" y="3771"/>
                    <a:pt x="382" y="3771"/>
                  </a:cubicBezTo>
                  <a:cubicBezTo>
                    <a:pt x="256" y="3771"/>
                    <a:pt x="129" y="3768"/>
                    <a:pt x="0" y="3762"/>
                  </a:cubicBezTo>
                  <a:lnTo>
                    <a:pt x="0" y="3762"/>
                  </a:lnTo>
                  <a:cubicBezTo>
                    <a:pt x="3264" y="4958"/>
                    <a:pt x="6267" y="5579"/>
                    <a:pt x="9375" y="5579"/>
                  </a:cubicBezTo>
                  <a:cubicBezTo>
                    <a:pt x="11402" y="5579"/>
                    <a:pt x="13474" y="5315"/>
                    <a:pt x="15693" y="4774"/>
                  </a:cubicBezTo>
                  <a:cubicBezTo>
                    <a:pt x="17705" y="4286"/>
                    <a:pt x="21753" y="976"/>
                    <a:pt x="18526" y="12"/>
                  </a:cubicBezTo>
                  <a:lnTo>
                    <a:pt x="18526" y="12"/>
                  </a:lnTo>
                  <a:cubicBezTo>
                    <a:pt x="18117" y="25"/>
                    <a:pt x="17715" y="29"/>
                    <a:pt x="17319" y="29"/>
                  </a:cubicBezTo>
                  <a:cubicBezTo>
                    <a:pt x="16332" y="29"/>
                    <a:pt x="15379" y="1"/>
                    <a:pt x="1444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6" name="Google Shape;1467;p8">
              <a:extLst>
                <a:ext uri="{FF2B5EF4-FFF2-40B4-BE49-F238E27FC236}">
                  <a16:creationId xmlns:a16="http://schemas.microsoft.com/office/drawing/2014/main" id="{3285BD02-F634-4858-9662-1E2B99C8BDCD}"/>
                </a:ext>
              </a:extLst>
            </p:cNvPr>
            <p:cNvSpPr/>
            <p:nvPr/>
          </p:nvSpPr>
          <p:spPr>
            <a:xfrm>
              <a:off x="15701225" y="2647475"/>
              <a:ext cx="170950" cy="457650"/>
            </a:xfrm>
            <a:custGeom>
              <a:avLst/>
              <a:gdLst/>
              <a:ahLst/>
              <a:cxnLst/>
              <a:rect l="l" t="t" r="r" b="b"/>
              <a:pathLst>
                <a:path w="6838" h="18306" extrusionOk="0">
                  <a:moveTo>
                    <a:pt x="108" y="1"/>
                  </a:moveTo>
                  <a:cubicBezTo>
                    <a:pt x="1" y="2477"/>
                    <a:pt x="334" y="5120"/>
                    <a:pt x="227" y="7656"/>
                  </a:cubicBezTo>
                  <a:cubicBezTo>
                    <a:pt x="96" y="10788"/>
                    <a:pt x="49" y="14764"/>
                    <a:pt x="2251" y="17372"/>
                  </a:cubicBezTo>
                  <a:cubicBezTo>
                    <a:pt x="2848" y="18019"/>
                    <a:pt x="3452" y="18305"/>
                    <a:pt x="4004" y="18305"/>
                  </a:cubicBezTo>
                  <a:cubicBezTo>
                    <a:pt x="5656" y="18305"/>
                    <a:pt x="6838" y="15742"/>
                    <a:pt x="5918" y="12609"/>
                  </a:cubicBezTo>
                  <a:cubicBezTo>
                    <a:pt x="5240" y="10311"/>
                    <a:pt x="4311" y="8383"/>
                    <a:pt x="3085" y="6359"/>
                  </a:cubicBezTo>
                  <a:cubicBezTo>
                    <a:pt x="2061" y="4656"/>
                    <a:pt x="156" y="2013"/>
                    <a:pt x="108"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7" name="Google Shape;1468;p8">
              <a:extLst>
                <a:ext uri="{FF2B5EF4-FFF2-40B4-BE49-F238E27FC236}">
                  <a16:creationId xmlns:a16="http://schemas.microsoft.com/office/drawing/2014/main" id="{C853171E-6C18-4D3D-991A-2EC36CE6A9D6}"/>
                </a:ext>
              </a:extLst>
            </p:cNvPr>
            <p:cNvSpPr/>
            <p:nvPr/>
          </p:nvSpPr>
          <p:spPr>
            <a:xfrm>
              <a:off x="16042050" y="2688550"/>
              <a:ext cx="303625" cy="709050"/>
            </a:xfrm>
            <a:custGeom>
              <a:avLst/>
              <a:gdLst/>
              <a:ahLst/>
              <a:cxnLst/>
              <a:rect l="l" t="t" r="r" b="b"/>
              <a:pathLst>
                <a:path w="12145" h="28362" extrusionOk="0">
                  <a:moveTo>
                    <a:pt x="12145" y="1"/>
                  </a:moveTo>
                  <a:lnTo>
                    <a:pt x="12145" y="1"/>
                  </a:lnTo>
                  <a:cubicBezTo>
                    <a:pt x="12137" y="49"/>
                    <a:pt x="12129" y="97"/>
                    <a:pt x="12121" y="145"/>
                  </a:cubicBezTo>
                  <a:lnTo>
                    <a:pt x="12121" y="145"/>
                  </a:lnTo>
                  <a:cubicBezTo>
                    <a:pt x="12130" y="97"/>
                    <a:pt x="12138" y="49"/>
                    <a:pt x="12145" y="1"/>
                  </a:cubicBezTo>
                  <a:close/>
                  <a:moveTo>
                    <a:pt x="12121" y="145"/>
                  </a:moveTo>
                  <a:cubicBezTo>
                    <a:pt x="11836" y="1785"/>
                    <a:pt x="11027" y="3377"/>
                    <a:pt x="10264" y="4847"/>
                  </a:cubicBezTo>
                  <a:cubicBezTo>
                    <a:pt x="9585" y="6168"/>
                    <a:pt x="8787" y="7478"/>
                    <a:pt x="7942" y="8704"/>
                  </a:cubicBezTo>
                  <a:cubicBezTo>
                    <a:pt x="7180" y="9788"/>
                    <a:pt x="6168" y="10657"/>
                    <a:pt x="5418" y="11740"/>
                  </a:cubicBezTo>
                  <a:cubicBezTo>
                    <a:pt x="3370" y="14729"/>
                    <a:pt x="929" y="17646"/>
                    <a:pt x="394" y="21289"/>
                  </a:cubicBezTo>
                  <a:cubicBezTo>
                    <a:pt x="1" y="23968"/>
                    <a:pt x="179" y="25932"/>
                    <a:pt x="1334" y="28361"/>
                  </a:cubicBezTo>
                  <a:cubicBezTo>
                    <a:pt x="3156" y="27361"/>
                    <a:pt x="5347" y="27623"/>
                    <a:pt x="6430" y="25694"/>
                  </a:cubicBezTo>
                  <a:cubicBezTo>
                    <a:pt x="7180" y="24420"/>
                    <a:pt x="7144" y="22242"/>
                    <a:pt x="7240" y="20801"/>
                  </a:cubicBezTo>
                  <a:cubicBezTo>
                    <a:pt x="7323" y="19467"/>
                    <a:pt x="7240" y="18074"/>
                    <a:pt x="7466" y="16753"/>
                  </a:cubicBezTo>
                  <a:cubicBezTo>
                    <a:pt x="7918" y="14074"/>
                    <a:pt x="10204" y="12514"/>
                    <a:pt x="10823" y="9954"/>
                  </a:cubicBezTo>
                  <a:cubicBezTo>
                    <a:pt x="11621" y="6775"/>
                    <a:pt x="11598" y="3376"/>
                    <a:pt x="12121" y="145"/>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8" name="Google Shape;1469;p8">
              <a:extLst>
                <a:ext uri="{FF2B5EF4-FFF2-40B4-BE49-F238E27FC236}">
                  <a16:creationId xmlns:a16="http://schemas.microsoft.com/office/drawing/2014/main" id="{387B6977-0C2F-4FF1-A51D-45662E2A2681}"/>
                </a:ext>
              </a:extLst>
            </p:cNvPr>
            <p:cNvSpPr/>
            <p:nvPr/>
          </p:nvSpPr>
          <p:spPr>
            <a:xfrm>
              <a:off x="15535150" y="3454125"/>
              <a:ext cx="616475" cy="216925"/>
            </a:xfrm>
            <a:custGeom>
              <a:avLst/>
              <a:gdLst/>
              <a:ahLst/>
              <a:cxnLst/>
              <a:rect l="l" t="t" r="r" b="b"/>
              <a:pathLst>
                <a:path w="24659" h="8677" extrusionOk="0">
                  <a:moveTo>
                    <a:pt x="0" y="1"/>
                  </a:moveTo>
                  <a:cubicBezTo>
                    <a:pt x="381" y="2608"/>
                    <a:pt x="3584" y="5394"/>
                    <a:pt x="6084" y="6001"/>
                  </a:cubicBezTo>
                  <a:cubicBezTo>
                    <a:pt x="9168" y="6763"/>
                    <a:pt x="12442" y="6501"/>
                    <a:pt x="15502" y="7418"/>
                  </a:cubicBezTo>
                  <a:cubicBezTo>
                    <a:pt x="16969" y="7844"/>
                    <a:pt x="18639" y="8676"/>
                    <a:pt x="20256" y="8676"/>
                  </a:cubicBezTo>
                  <a:cubicBezTo>
                    <a:pt x="20988" y="8676"/>
                    <a:pt x="21709" y="8506"/>
                    <a:pt x="22396" y="8049"/>
                  </a:cubicBezTo>
                  <a:cubicBezTo>
                    <a:pt x="23753" y="7180"/>
                    <a:pt x="24658" y="5370"/>
                    <a:pt x="24360" y="3489"/>
                  </a:cubicBezTo>
                  <a:cubicBezTo>
                    <a:pt x="23396" y="3037"/>
                    <a:pt x="22289" y="2477"/>
                    <a:pt x="21205" y="2239"/>
                  </a:cubicBezTo>
                  <a:cubicBezTo>
                    <a:pt x="20542" y="2096"/>
                    <a:pt x="19794" y="2026"/>
                    <a:pt x="19060" y="2026"/>
                  </a:cubicBezTo>
                  <a:cubicBezTo>
                    <a:pt x="18568" y="2026"/>
                    <a:pt x="18082" y="2058"/>
                    <a:pt x="17633" y="2120"/>
                  </a:cubicBezTo>
                  <a:cubicBezTo>
                    <a:pt x="15717" y="2370"/>
                    <a:pt x="13883" y="3013"/>
                    <a:pt x="11930" y="3215"/>
                  </a:cubicBezTo>
                  <a:cubicBezTo>
                    <a:pt x="11136" y="3306"/>
                    <a:pt x="10342" y="3363"/>
                    <a:pt x="9555" y="3363"/>
                  </a:cubicBezTo>
                  <a:cubicBezTo>
                    <a:pt x="7972" y="3363"/>
                    <a:pt x="6413" y="3133"/>
                    <a:pt x="4918" y="2489"/>
                  </a:cubicBezTo>
                  <a:cubicBezTo>
                    <a:pt x="3882" y="2036"/>
                    <a:pt x="2774" y="1739"/>
                    <a:pt x="1786" y="1227"/>
                  </a:cubicBezTo>
                  <a:cubicBezTo>
                    <a:pt x="1131" y="882"/>
                    <a:pt x="619" y="358"/>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9" name="Google Shape;1470;p8">
              <a:extLst>
                <a:ext uri="{FF2B5EF4-FFF2-40B4-BE49-F238E27FC236}">
                  <a16:creationId xmlns:a16="http://schemas.microsoft.com/office/drawing/2014/main" id="{0BE99EE6-5820-46C7-9637-DA61D4453169}"/>
                </a:ext>
              </a:extLst>
            </p:cNvPr>
            <p:cNvSpPr/>
            <p:nvPr/>
          </p:nvSpPr>
          <p:spPr>
            <a:xfrm>
              <a:off x="16240000" y="3312450"/>
              <a:ext cx="328325" cy="608725"/>
            </a:xfrm>
            <a:custGeom>
              <a:avLst/>
              <a:gdLst/>
              <a:ahLst/>
              <a:cxnLst/>
              <a:rect l="l" t="t" r="r" b="b"/>
              <a:pathLst>
                <a:path w="13133" h="24349" extrusionOk="0">
                  <a:moveTo>
                    <a:pt x="11549" y="0"/>
                  </a:moveTo>
                  <a:cubicBezTo>
                    <a:pt x="11454" y="1238"/>
                    <a:pt x="10835" y="2393"/>
                    <a:pt x="10633" y="3620"/>
                  </a:cubicBezTo>
                  <a:cubicBezTo>
                    <a:pt x="10418" y="4846"/>
                    <a:pt x="10168" y="6084"/>
                    <a:pt x="9882" y="7311"/>
                  </a:cubicBezTo>
                  <a:cubicBezTo>
                    <a:pt x="9430" y="9275"/>
                    <a:pt x="8799" y="11478"/>
                    <a:pt x="7906" y="13288"/>
                  </a:cubicBezTo>
                  <a:cubicBezTo>
                    <a:pt x="6751" y="15657"/>
                    <a:pt x="4513" y="16609"/>
                    <a:pt x="2727" y="18419"/>
                  </a:cubicBezTo>
                  <a:cubicBezTo>
                    <a:pt x="1512" y="19657"/>
                    <a:pt x="0" y="22765"/>
                    <a:pt x="1489" y="24348"/>
                  </a:cubicBezTo>
                  <a:cubicBezTo>
                    <a:pt x="2584" y="23634"/>
                    <a:pt x="5620" y="24003"/>
                    <a:pt x="6787" y="23705"/>
                  </a:cubicBezTo>
                  <a:cubicBezTo>
                    <a:pt x="9823" y="22932"/>
                    <a:pt x="11049" y="20169"/>
                    <a:pt x="11895" y="17467"/>
                  </a:cubicBezTo>
                  <a:cubicBezTo>
                    <a:pt x="13002" y="13978"/>
                    <a:pt x="13133" y="10418"/>
                    <a:pt x="12478" y="6811"/>
                  </a:cubicBezTo>
                  <a:cubicBezTo>
                    <a:pt x="12073" y="4608"/>
                    <a:pt x="12121" y="2084"/>
                    <a:pt x="11549"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0" name="Google Shape;1471;p8">
              <a:extLst>
                <a:ext uri="{FF2B5EF4-FFF2-40B4-BE49-F238E27FC236}">
                  <a16:creationId xmlns:a16="http://schemas.microsoft.com/office/drawing/2014/main" id="{5B8098A9-F67C-4D58-8A29-D8315B6682FA}"/>
                </a:ext>
              </a:extLst>
            </p:cNvPr>
            <p:cNvSpPr/>
            <p:nvPr/>
          </p:nvSpPr>
          <p:spPr>
            <a:xfrm>
              <a:off x="15449725" y="3814000"/>
              <a:ext cx="941800" cy="414700"/>
            </a:xfrm>
            <a:custGeom>
              <a:avLst/>
              <a:gdLst/>
              <a:ahLst/>
              <a:cxnLst/>
              <a:rect l="l" t="t" r="r" b="b"/>
              <a:pathLst>
                <a:path w="37672" h="16588" extrusionOk="0">
                  <a:moveTo>
                    <a:pt x="0" y="0"/>
                  </a:moveTo>
                  <a:lnTo>
                    <a:pt x="0" y="0"/>
                  </a:lnTo>
                  <a:cubicBezTo>
                    <a:pt x="7192" y="6632"/>
                    <a:pt x="17776" y="8180"/>
                    <a:pt x="25765" y="13538"/>
                  </a:cubicBezTo>
                  <a:cubicBezTo>
                    <a:pt x="27573" y="14754"/>
                    <a:pt x="30541" y="16588"/>
                    <a:pt x="33066" y="16588"/>
                  </a:cubicBezTo>
                  <a:cubicBezTo>
                    <a:pt x="34049" y="16588"/>
                    <a:pt x="34965" y="16310"/>
                    <a:pt x="35719" y="15609"/>
                  </a:cubicBezTo>
                  <a:cubicBezTo>
                    <a:pt x="37672" y="13823"/>
                    <a:pt x="35052" y="11835"/>
                    <a:pt x="34790" y="11097"/>
                  </a:cubicBezTo>
                  <a:cubicBezTo>
                    <a:pt x="32957" y="7882"/>
                    <a:pt x="28492" y="4251"/>
                    <a:pt x="25039" y="2870"/>
                  </a:cubicBezTo>
                  <a:cubicBezTo>
                    <a:pt x="22289" y="1786"/>
                    <a:pt x="19503" y="1727"/>
                    <a:pt x="16609" y="1608"/>
                  </a:cubicBezTo>
                  <a:cubicBezTo>
                    <a:pt x="16334" y="1596"/>
                    <a:pt x="16059" y="1590"/>
                    <a:pt x="15783" y="1590"/>
                  </a:cubicBezTo>
                  <a:cubicBezTo>
                    <a:pt x="13540" y="1590"/>
                    <a:pt x="11274" y="1942"/>
                    <a:pt x="9037" y="2048"/>
                  </a:cubicBezTo>
                  <a:cubicBezTo>
                    <a:pt x="8866" y="2056"/>
                    <a:pt x="8698" y="2060"/>
                    <a:pt x="8530" y="2060"/>
                  </a:cubicBezTo>
                  <a:cubicBezTo>
                    <a:pt x="5515" y="2060"/>
                    <a:pt x="2955" y="790"/>
                    <a:pt x="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1" name="Google Shape;1472;p8">
              <a:extLst>
                <a:ext uri="{FF2B5EF4-FFF2-40B4-BE49-F238E27FC236}">
                  <a16:creationId xmlns:a16="http://schemas.microsoft.com/office/drawing/2014/main" id="{6F415DE7-1D42-4D8E-8812-38671A62EB40}"/>
                </a:ext>
              </a:extLst>
            </p:cNvPr>
            <p:cNvSpPr/>
            <p:nvPr/>
          </p:nvSpPr>
          <p:spPr>
            <a:xfrm>
              <a:off x="15449725" y="2911200"/>
              <a:ext cx="272075" cy="193700"/>
            </a:xfrm>
            <a:custGeom>
              <a:avLst/>
              <a:gdLst/>
              <a:ahLst/>
              <a:cxnLst/>
              <a:rect l="l" t="t" r="r" b="b"/>
              <a:pathLst>
                <a:path w="10883" h="7748" extrusionOk="0">
                  <a:moveTo>
                    <a:pt x="0" y="1"/>
                  </a:moveTo>
                  <a:cubicBezTo>
                    <a:pt x="810" y="644"/>
                    <a:pt x="1524" y="1465"/>
                    <a:pt x="2239" y="2203"/>
                  </a:cubicBezTo>
                  <a:cubicBezTo>
                    <a:pt x="2893" y="2870"/>
                    <a:pt x="3203" y="3692"/>
                    <a:pt x="3679" y="4465"/>
                  </a:cubicBezTo>
                  <a:cubicBezTo>
                    <a:pt x="4603" y="5955"/>
                    <a:pt x="6656" y="7748"/>
                    <a:pt x="8556" y="7748"/>
                  </a:cubicBezTo>
                  <a:cubicBezTo>
                    <a:pt x="9374" y="7748"/>
                    <a:pt x="10164" y="7416"/>
                    <a:pt x="10823" y="6585"/>
                  </a:cubicBezTo>
                  <a:cubicBezTo>
                    <a:pt x="10882" y="5108"/>
                    <a:pt x="9097" y="3620"/>
                    <a:pt x="7942" y="3370"/>
                  </a:cubicBezTo>
                  <a:cubicBezTo>
                    <a:pt x="7596" y="3287"/>
                    <a:pt x="7248" y="3272"/>
                    <a:pt x="6900" y="3272"/>
                  </a:cubicBezTo>
                  <a:cubicBezTo>
                    <a:pt x="6706" y="3272"/>
                    <a:pt x="6513" y="3276"/>
                    <a:pt x="6320" y="3276"/>
                  </a:cubicBezTo>
                  <a:cubicBezTo>
                    <a:pt x="6166" y="3276"/>
                    <a:pt x="6011" y="3273"/>
                    <a:pt x="5858" y="3263"/>
                  </a:cubicBezTo>
                  <a:cubicBezTo>
                    <a:pt x="4989" y="3203"/>
                    <a:pt x="4394" y="2787"/>
                    <a:pt x="3715" y="2298"/>
                  </a:cubicBezTo>
                  <a:cubicBezTo>
                    <a:pt x="2536" y="1465"/>
                    <a:pt x="1119" y="870"/>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2" name="Google Shape;1473;p8">
              <a:extLst>
                <a:ext uri="{FF2B5EF4-FFF2-40B4-BE49-F238E27FC236}">
                  <a16:creationId xmlns:a16="http://schemas.microsoft.com/office/drawing/2014/main" id="{05C10645-8C15-4E80-A576-24E08F3BBBCA}"/>
                </a:ext>
              </a:extLst>
            </p:cNvPr>
            <p:cNvSpPr/>
            <p:nvPr/>
          </p:nvSpPr>
          <p:spPr>
            <a:xfrm>
              <a:off x="15723550" y="4457525"/>
              <a:ext cx="971575" cy="221950"/>
            </a:xfrm>
            <a:custGeom>
              <a:avLst/>
              <a:gdLst/>
              <a:ahLst/>
              <a:cxnLst/>
              <a:rect l="l" t="t" r="r" b="b"/>
              <a:pathLst>
                <a:path w="38863" h="8878" extrusionOk="0">
                  <a:moveTo>
                    <a:pt x="1" y="0"/>
                  </a:moveTo>
                  <a:lnTo>
                    <a:pt x="1" y="0"/>
                  </a:lnTo>
                  <a:cubicBezTo>
                    <a:pt x="644" y="500"/>
                    <a:pt x="1787" y="1632"/>
                    <a:pt x="2608" y="1989"/>
                  </a:cubicBezTo>
                  <a:cubicBezTo>
                    <a:pt x="4156" y="2644"/>
                    <a:pt x="5252" y="3263"/>
                    <a:pt x="6704" y="4144"/>
                  </a:cubicBezTo>
                  <a:cubicBezTo>
                    <a:pt x="10574" y="6525"/>
                    <a:pt x="15801" y="7478"/>
                    <a:pt x="20230" y="8347"/>
                  </a:cubicBezTo>
                  <a:cubicBezTo>
                    <a:pt x="21874" y="8669"/>
                    <a:pt x="23657" y="8878"/>
                    <a:pt x="25450" y="8878"/>
                  </a:cubicBezTo>
                  <a:cubicBezTo>
                    <a:pt x="28629" y="8878"/>
                    <a:pt x="31838" y="8220"/>
                    <a:pt x="34350" y="6370"/>
                  </a:cubicBezTo>
                  <a:cubicBezTo>
                    <a:pt x="35982" y="5180"/>
                    <a:pt x="38601" y="3739"/>
                    <a:pt x="38863" y="1489"/>
                  </a:cubicBezTo>
                  <a:lnTo>
                    <a:pt x="38863" y="1489"/>
                  </a:lnTo>
                  <a:cubicBezTo>
                    <a:pt x="38832" y="1491"/>
                    <a:pt x="38799" y="1491"/>
                    <a:pt x="38767" y="1491"/>
                  </a:cubicBezTo>
                  <a:cubicBezTo>
                    <a:pt x="37944" y="1491"/>
                    <a:pt x="36715" y="934"/>
                    <a:pt x="35386" y="762"/>
                  </a:cubicBezTo>
                  <a:cubicBezTo>
                    <a:pt x="33778" y="559"/>
                    <a:pt x="31936" y="422"/>
                    <a:pt x="30156" y="422"/>
                  </a:cubicBezTo>
                  <a:cubicBezTo>
                    <a:pt x="29129" y="422"/>
                    <a:pt x="28123" y="467"/>
                    <a:pt x="27195" y="572"/>
                  </a:cubicBezTo>
                  <a:cubicBezTo>
                    <a:pt x="25266" y="774"/>
                    <a:pt x="23432" y="1548"/>
                    <a:pt x="21706" y="2370"/>
                  </a:cubicBezTo>
                  <a:cubicBezTo>
                    <a:pt x="19563" y="3394"/>
                    <a:pt x="17455" y="3572"/>
                    <a:pt x="15110" y="3620"/>
                  </a:cubicBezTo>
                  <a:cubicBezTo>
                    <a:pt x="15005" y="3622"/>
                    <a:pt x="14901" y="3624"/>
                    <a:pt x="14797" y="3624"/>
                  </a:cubicBezTo>
                  <a:cubicBezTo>
                    <a:pt x="12390" y="3624"/>
                    <a:pt x="10126" y="2982"/>
                    <a:pt x="7752" y="2548"/>
                  </a:cubicBezTo>
                  <a:cubicBezTo>
                    <a:pt x="6014" y="2239"/>
                    <a:pt x="4275" y="1691"/>
                    <a:pt x="2620" y="1036"/>
                  </a:cubicBezTo>
                  <a:cubicBezTo>
                    <a:pt x="1787" y="703"/>
                    <a:pt x="1311" y="417"/>
                    <a:pt x="1"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grpSp>
    </p:spTree>
    <p:extLst>
      <p:ext uri="{BB962C8B-B14F-4D97-AF65-F5344CB8AC3E}">
        <p14:creationId xmlns:p14="http://schemas.microsoft.com/office/powerpoint/2010/main" val="123326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269875" indent="0" algn="just">
              <a:lnSpc>
                <a:spcPct val="150000"/>
              </a:lnSpc>
              <a:spcAft>
                <a:spcPts val="800"/>
              </a:spcAft>
              <a:buNone/>
            </a:pPr>
            <a:r>
              <a:rPr lang="en-ID" dirty="0">
                <a:solidFill>
                  <a:srgbClr val="000000"/>
                </a:solidFill>
                <a:effectLst/>
                <a:latin typeface="Times New Roman" panose="02020603050405020304" pitchFamily="18" charset="0"/>
                <a:ea typeface="Times New Roman" panose="02020603050405020304" pitchFamily="18" charset="0"/>
              </a:rPr>
              <a:t>Pancasila </a:t>
            </a:r>
            <a:r>
              <a:rPr lang="en-ID" dirty="0" err="1">
                <a:solidFill>
                  <a:srgbClr val="000000"/>
                </a:solidFill>
                <a:effectLst/>
                <a:latin typeface="Times New Roman" panose="02020603050405020304" pitchFamily="18" charset="0"/>
                <a:ea typeface="Times New Roman" panose="02020603050405020304" pitchFamily="18" charset="0"/>
              </a:rPr>
              <a:t>merupakan</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dasar</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ajaran</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pandangan</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hidup</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pangkal</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hukum</a:t>
            </a:r>
            <a:r>
              <a:rPr lang="en-ID" dirty="0">
                <a:solidFill>
                  <a:srgbClr val="000000"/>
                </a:solidFill>
                <a:effectLst/>
                <a:latin typeface="Times New Roman" panose="02020603050405020304" pitchFamily="18" charset="0"/>
                <a:ea typeface="Times New Roman" panose="02020603050405020304" pitchFamily="18" charset="0"/>
              </a:rPr>
              <a:t> negara Indonesia yang </a:t>
            </a:r>
            <a:r>
              <a:rPr lang="en-ID" dirty="0" err="1">
                <a:solidFill>
                  <a:srgbClr val="000000"/>
                </a:solidFill>
                <a:effectLst/>
                <a:latin typeface="Times New Roman" panose="02020603050405020304" pitchFamily="18" charset="0"/>
                <a:ea typeface="Times New Roman" panose="02020603050405020304" pitchFamily="18" charset="0"/>
              </a:rPr>
              <a:t>menjadi</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pemikiran</a:t>
            </a:r>
            <a:r>
              <a:rPr lang="en-ID" dirty="0">
                <a:solidFill>
                  <a:srgbClr val="000000"/>
                </a:solidFill>
                <a:effectLst/>
                <a:latin typeface="Times New Roman" panose="02020603050405020304" pitchFamily="18" charset="0"/>
                <a:ea typeface="Times New Roman" panose="02020603050405020304" pitchFamily="18" charset="0"/>
              </a:rPr>
              <a:t> dan </a:t>
            </a:r>
            <a:r>
              <a:rPr lang="en-ID" dirty="0" err="1">
                <a:solidFill>
                  <a:srgbClr val="000000"/>
                </a:solidFill>
                <a:effectLst/>
                <a:latin typeface="Times New Roman" panose="02020603050405020304" pitchFamily="18" charset="0"/>
                <a:ea typeface="Times New Roman" panose="02020603050405020304" pitchFamily="18" charset="0"/>
              </a:rPr>
              <a:t>tujuan</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hidup</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warga</a:t>
            </a:r>
            <a:r>
              <a:rPr lang="en-ID" dirty="0">
                <a:solidFill>
                  <a:srgbClr val="000000"/>
                </a:solidFill>
                <a:effectLst/>
                <a:latin typeface="Times New Roman" panose="02020603050405020304" pitchFamily="18" charset="0"/>
                <a:ea typeface="Times New Roman" panose="02020603050405020304" pitchFamily="18" charset="0"/>
              </a:rPr>
              <a:t> Indonesia </a:t>
            </a:r>
            <a:r>
              <a:rPr lang="en-ID" dirty="0" err="1">
                <a:solidFill>
                  <a:srgbClr val="000000"/>
                </a:solidFill>
                <a:effectLst/>
                <a:latin typeface="Times New Roman" panose="02020603050405020304" pitchFamily="18" charset="0"/>
                <a:ea typeface="Times New Roman" panose="02020603050405020304" pitchFamily="18" charset="0"/>
              </a:rPr>
              <a:t>untuk</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berbangsa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serta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bernegara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Tidak</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hanya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itu</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pancasila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bisa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jadi</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pemersatu</a:t>
            </a:r>
            <a:r>
              <a:rPr lang="en-ID" dirty="0">
                <a:solidFill>
                  <a:srgbClr val="000000"/>
                </a:solidFill>
                <a:effectLst/>
                <a:latin typeface="Times New Roman" panose="02020603050405020304" pitchFamily="18" charset="0"/>
                <a:ea typeface="Times New Roman" panose="02020603050405020304" pitchFamily="18" charset="0"/>
              </a:rPr>
              <a:t> dan </a:t>
            </a:r>
            <a:r>
              <a:rPr lang="en-ID" dirty="0" err="1">
                <a:solidFill>
                  <a:srgbClr val="000000"/>
                </a:solidFill>
                <a:effectLst/>
                <a:latin typeface="Times New Roman" panose="02020603050405020304" pitchFamily="18" charset="0"/>
                <a:ea typeface="Times New Roman" panose="02020603050405020304" pitchFamily="18" charset="0"/>
              </a:rPr>
              <a:t>pertahanan</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bangsa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dengan</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kerangka</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balik</a:t>
            </a:r>
            <a:r>
              <a:rPr lang="en-ID" dirty="0">
                <a:solidFill>
                  <a:srgbClr val="000000"/>
                </a:solidFill>
                <a:effectLst/>
                <a:latin typeface="Times New Roman" panose="02020603050405020304" pitchFamily="18" charset="0"/>
                <a:ea typeface="Times New Roman" panose="02020603050405020304" pitchFamily="18" charset="0"/>
              </a:rPr>
              <a:t> </a:t>
            </a:r>
            <a:r>
              <a:rPr lang="en-ID" dirty="0" err="1">
                <a:solidFill>
                  <a:srgbClr val="000000"/>
                </a:solidFill>
                <a:effectLst/>
                <a:latin typeface="Times New Roman" panose="02020603050405020304" pitchFamily="18" charset="0"/>
                <a:ea typeface="Times New Roman" panose="02020603050405020304" pitchFamily="18" charset="0"/>
              </a:rPr>
              <a:t>keragaman</a:t>
            </a:r>
            <a:r>
              <a:rPr lang="en-ID" dirty="0">
                <a:solidFill>
                  <a:srgbClr val="000000"/>
                </a:solidFill>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err="1">
                <a:solidFill>
                  <a:srgbClr val="000000"/>
                </a:solidFill>
                <a:effectLst/>
                <a:latin typeface="Times New Roman" panose="02020603050405020304" pitchFamily="18" charset="0"/>
                <a:ea typeface="Times New Roman" panose="02020603050405020304" pitchFamily="18" charset="0"/>
              </a:rPr>
              <a:t>Penutup</a:t>
            </a:r>
            <a:r>
              <a:rPr lang="en-ID" sz="2400" dirty="0">
                <a:solidFill>
                  <a:srgbClr val="000000"/>
                </a:solidFill>
                <a:effectLst/>
                <a:latin typeface="Times New Roman" panose="02020603050405020304" pitchFamily="18" charset="0"/>
                <a:ea typeface="Times New Roman" panose="02020603050405020304" pitchFamily="18" charset="0"/>
              </a:rPr>
              <a:t> dan Kesimpulan</a:t>
            </a:r>
            <a:endParaRPr lang="en-US" sz="2400" dirty="0">
              <a:effectLst/>
              <a:latin typeface="Calibri" panose="020F0502020204030204" pitchFamily="34" charset="0"/>
              <a:ea typeface="Calibri" panose="020F0502020204030204" pitchFamily="34" charset="0"/>
            </a:endParaRPr>
          </a:p>
        </p:txBody>
      </p:sp>
      <p:pic>
        <p:nvPicPr>
          <p:cNvPr id="6150" name="Picture 6" descr="Gambar Dirgahayu Indonesia Ilustrasi Wanita Indonesia Mencium Bendera  Bendera Merah Putih Untuk Menghormati Selama Pandemi Covid 19, Indonesia,  Dirgahayu Indonesia, Hari Kemerdekaan Indonesia PNG Transparan Clipart dan  File PSD untuk Unduh Gratis">
            <a:extLst>
              <a:ext uri="{FF2B5EF4-FFF2-40B4-BE49-F238E27FC236}">
                <a16:creationId xmlns:a16="http://schemas.microsoft.com/office/drawing/2014/main" id="{0E44A7DA-1C34-4391-A05F-886703A26D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50" b="99750" l="10000" r="95917">
                        <a14:foregroundMark x1="23417" y1="41583" x2="32833" y2="51917"/>
                        <a14:foregroundMark x1="28750" y1="28000" x2="42333" y2="45917"/>
                        <a14:foregroundMark x1="15917" y1="23250" x2="37083" y2="50917"/>
                        <a14:foregroundMark x1="37083" y1="50917" x2="37083" y2="50917"/>
                        <a14:foregroundMark x1="26417" y1="24500" x2="29833" y2="47417"/>
                        <a14:foregroundMark x1="20667" y1="21417" x2="38000" y2="48750"/>
                        <a14:foregroundMark x1="60667" y1="34167" x2="71750" y2="43167"/>
                        <a14:foregroundMark x1="64250" y1="31750" x2="73500" y2="44750"/>
                        <a14:foregroundMark x1="78417" y1="53000" x2="84250" y2="68250"/>
                        <a14:foregroundMark x1="85000" y1="51417" x2="85750" y2="72333"/>
                        <a14:foregroundMark x1="87667" y1="52500" x2="87667" y2="65583"/>
                        <a14:foregroundMark x1="83333" y1="49417" x2="76417" y2="58917"/>
                        <a14:foregroundMark x1="78833" y1="48500" x2="75917" y2="64833"/>
                        <a14:foregroundMark x1="77833" y1="47500" x2="73833" y2="61417"/>
                        <a14:foregroundMark x1="79333" y1="46333" x2="87417" y2="52500"/>
                        <a14:foregroundMark x1="82333" y1="46917" x2="88417" y2="50917"/>
                        <a14:foregroundMark x1="79417" y1="45250" x2="88417" y2="49833"/>
                        <a14:foregroundMark x1="78333" y1="44250" x2="73833" y2="50750"/>
                        <a14:foregroundMark x1="72833" y1="49833" x2="72417" y2="56500"/>
                        <a14:foregroundMark x1="72750" y1="51417" x2="78333" y2="61083"/>
                        <a14:foregroundMark x1="63667" y1="46083" x2="69500" y2="49333"/>
                        <a14:foregroundMark x1="59333" y1="53833" x2="43333" y2="58083"/>
                        <a14:foregroundMark x1="52750" y1="61583" x2="33583" y2="60000"/>
                        <a14:foregroundMark x1="41083" y1="66167" x2="27333" y2="61000"/>
                        <a14:foregroundMark x1="18000" y1="11000" x2="22667" y2="21417"/>
                        <a14:foregroundMark x1="17000" y1="8500" x2="18917" y2="12333"/>
                        <a14:foregroundMark x1="16667" y1="7167" x2="25000" y2="21917"/>
                        <a14:foregroundMark x1="18917" y1="31667" x2="23750" y2="44750"/>
                        <a14:foregroundMark x1="14167" y1="6917" x2="15917" y2="16833"/>
                        <a14:foregroundMark x1="18667" y1="33333" x2="20500" y2="50083"/>
                        <a14:foregroundMark x1="19417" y1="45000" x2="27750" y2="57667"/>
                        <a14:foregroundMark x1="27750" y1="57667" x2="28167" y2="57833"/>
                        <a14:foregroundMark x1="25250" y1="46333" x2="32167" y2="60500"/>
                        <a14:foregroundMark x1="18000" y1="48250" x2="27667" y2="63250"/>
                        <a14:foregroundMark x1="19167" y1="55250" x2="26917" y2="67000"/>
                        <a14:foregroundMark x1="28417" y1="68750" x2="40250" y2="68000"/>
                        <a14:foregroundMark x1="42167" y1="67250" x2="49000" y2="65167"/>
                        <a14:foregroundMark x1="49000" y1="65167" x2="56333" y2="60250"/>
                        <a14:foregroundMark x1="56333" y1="60250" x2="57250" y2="59000"/>
                        <a14:foregroundMark x1="29250" y1="53583" x2="40833" y2="62667"/>
                        <a14:foregroundMark x1="70917" y1="99500" x2="85000" y2="98833"/>
                        <a14:foregroundMark x1="85000" y1="98833" x2="94583" y2="99750"/>
                        <a14:foregroundMark x1="94583" y1="99750" x2="95917" y2="99167"/>
                        <a14:foregroundMark x1="73750" y1="91500" x2="94167" y2="89917"/>
                        <a14:foregroundMark x1="73083" y1="91750" x2="77000" y2="84333"/>
                        <a14:foregroundMark x1="77000" y1="84333" x2="89333" y2="85167"/>
                        <a14:foregroundMark x1="89333" y1="85167" x2="95417" y2="89833"/>
                        <a14:foregroundMark x1="72667" y1="91500" x2="74333" y2="84833"/>
                        <a14:foregroundMark x1="71917" y1="85333" x2="88083" y2="84333"/>
                        <a14:foregroundMark x1="88083" y1="84333" x2="95417" y2="85667"/>
                        <a14:foregroundMark x1="93083" y1="84333" x2="90167" y2="71167"/>
                        <a14:foregroundMark x1="91750" y1="73833" x2="90417" y2="64000"/>
                        <a14:foregroundMark x1="89750" y1="58083" x2="90917" y2="61333"/>
                        <a14:foregroundMark x1="71417" y1="84083" x2="89083" y2="81917"/>
                        <a14:foregroundMark x1="69000" y1="64583" x2="86417" y2="79250"/>
                        <a14:foregroundMark x1="69500" y1="67000" x2="82833" y2="81333"/>
                        <a14:foregroundMark x1="62917" y1="63750" x2="65000" y2="77000"/>
                        <a14:foregroundMark x1="60250" y1="65083" x2="65083" y2="84833"/>
                        <a14:foregroundMark x1="65083" y1="84833" x2="64417" y2="87417"/>
                        <a14:foregroundMark x1="65833" y1="84083" x2="65833" y2="85250"/>
                        <a14:foregroundMark x1="64500" y1="87500" x2="64750" y2="89000"/>
                        <a14:foregroundMark x1="64667" y1="89583" x2="64667" y2="88833"/>
                        <a14:foregroundMark x1="59083" y1="53000" x2="67667" y2="53667"/>
                        <a14:foregroundMark x1="67667" y1="53667" x2="68667" y2="59417"/>
                        <a14:foregroundMark x1="14917" y1="4750" x2="16000" y2="57000"/>
                        <a14:foregroundMark x1="62333" y1="55417" x2="70000" y2="59250"/>
                        <a14:foregroundMark x1="67500" y1="64250" x2="67667" y2="64500"/>
                        <a14:foregroundMark x1="67917" y1="63500" x2="68667" y2="64833"/>
                        <a14:foregroundMark x1="67917" y1="62583" x2="68750" y2="64250"/>
                        <a14:foregroundMark x1="73000" y1="73333" x2="74083" y2="74583"/>
                        <a14:foregroundMark x1="72833" y1="72500" x2="74000" y2="74083"/>
                        <a14:foregroundMark x1="65083" y1="74167" x2="69333" y2="70583"/>
                        <a14:foregroundMark x1="64667" y1="65417" x2="70083" y2="72833"/>
                        <a14:foregroundMark x1="14333" y1="46583" x2="17667" y2="86500"/>
                        <a14:foregroundMark x1="17667" y1="86500" x2="16250" y2="96750"/>
                        <a14:foregroundMark x1="15917" y1="99667" x2="16167" y2="99500"/>
                        <a14:foregroundMark x1="13833" y1="41333" x2="11917" y2="42083"/>
                        <a14:foregroundMark x1="10667" y1="43167" x2="10917" y2="44750"/>
                        <a14:foregroundMark x1="12250" y1="43500" x2="12417" y2="45000"/>
                        <a14:foregroundMark x1="12000" y1="42667" x2="12000" y2="45917"/>
                        <a14:foregroundMark x1="11917" y1="43000" x2="10083" y2="45250"/>
                        <a14:foregroundMark x1="10833" y1="42917" x2="10833" y2="44500"/>
                        <a14:foregroundMark x1="14000" y1="3667" x2="20250" y2="750"/>
                      </a14:backgroundRemoval>
                    </a14:imgEffect>
                  </a14:imgLayer>
                </a14:imgProps>
              </a:ext>
              <a:ext uri="{28A0092B-C50C-407E-A947-70E740481C1C}">
                <a14:useLocalDpi xmlns:a14="http://schemas.microsoft.com/office/drawing/2010/main" val="0"/>
              </a:ext>
            </a:extLst>
          </a:blip>
          <a:srcRect/>
          <a:stretch>
            <a:fillRect/>
          </a:stretch>
        </p:blipFill>
        <p:spPr bwMode="auto">
          <a:xfrm>
            <a:off x="10264076" y="306466"/>
            <a:ext cx="1818295" cy="1818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ekarno Gambar PNG | File Vektor dan PSD | Unduh Gratis di Pngtree">
            <a:extLst>
              <a:ext uri="{FF2B5EF4-FFF2-40B4-BE49-F238E27FC236}">
                <a16:creationId xmlns:a16="http://schemas.microsoft.com/office/drawing/2014/main" id="{6593ACE9-FD20-4315-ACAF-A1ABEA4BD9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917" l="10000" r="90333">
                        <a14:foregroundMark x1="64167" y1="46417" x2="64167" y2="46417"/>
                        <a14:foregroundMark x1="62917" y1="46583" x2="63333" y2="45833"/>
                        <a14:foregroundMark x1="66000" y1="45000" x2="71333" y2="50500"/>
                        <a14:foregroundMark x1="71333" y1="50500" x2="71917" y2="47250"/>
                        <a14:foregroundMark x1="71667" y1="47667" x2="74333" y2="59167"/>
                        <a14:foregroundMark x1="74667" y1="45917" x2="76500" y2="53583"/>
                        <a14:foregroundMark x1="50333" y1="65083" x2="58167" y2="66917"/>
                        <a14:foregroundMark x1="50000" y1="63250" x2="53583" y2="65000"/>
                        <a14:foregroundMark x1="49583" y1="54167" x2="52167" y2="56583"/>
                        <a14:foregroundMark x1="47167" y1="51917" x2="51917" y2="57000"/>
                        <a14:foregroundMark x1="49500" y1="48333" x2="56500" y2="62667"/>
                        <a14:foregroundMark x1="58417" y1="80250" x2="62333" y2="80750"/>
                        <a14:foregroundMark x1="58833" y1="78667" x2="61833" y2="77333"/>
                        <a14:foregroundMark x1="65583" y1="76250" x2="71750" y2="64833"/>
                        <a14:foregroundMark x1="70417" y1="61667" x2="70833" y2="59667"/>
                        <a14:foregroundMark x1="49500" y1="89667" x2="58333" y2="90917"/>
                        <a14:foregroundMark x1="90333" y1="58417" x2="89750" y2="75417"/>
                        <a14:foregroundMark x1="68500" y1="14750" x2="75917" y2="17250"/>
                        <a14:foregroundMark x1="80167" y1="29083" x2="80417" y2="29250"/>
                        <a14:foregroundMark x1="81250" y1="29667" x2="79417" y2="42333"/>
                        <a14:foregroundMark x1="88500" y1="75667" x2="84667" y2="77583"/>
                        <a14:foregroundMark x1="17083" y1="72250" x2="12833" y2="60750"/>
                        <a14:foregroundMark x1="29500" y1="88333" x2="29250" y2="84833"/>
                      </a14:backgroundRemoval>
                    </a14:imgEffect>
                  </a14:imgLayer>
                </a14:imgProps>
              </a:ext>
              <a:ext uri="{28A0092B-C50C-407E-A947-70E740481C1C}">
                <a14:useLocalDpi xmlns:a14="http://schemas.microsoft.com/office/drawing/2010/main" val="0"/>
              </a:ext>
            </a:extLst>
          </a:blip>
          <a:srcRect/>
          <a:stretch>
            <a:fillRect/>
          </a:stretch>
        </p:blipFill>
        <p:spPr bwMode="auto">
          <a:xfrm>
            <a:off x="9418762" y="4206360"/>
            <a:ext cx="2772295" cy="277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0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269875" indent="0" algn="just">
              <a:lnSpc>
                <a:spcPct val="150000"/>
              </a:lnSpc>
              <a:spcAft>
                <a:spcPts val="800"/>
              </a:spcAft>
              <a:buNone/>
            </a:pPr>
            <a:r>
              <a:rPr lang="en-ID" sz="2400" dirty="0">
                <a:solidFill>
                  <a:srgbClr val="000000"/>
                </a:solidFill>
                <a:effectLst/>
                <a:latin typeface="Times New Roman" panose="02020603050405020304" pitchFamily="18" charset="0"/>
                <a:ea typeface="Times New Roman" panose="02020603050405020304" pitchFamily="18" charset="0"/>
              </a:rPr>
              <a:t>Pancasila </a:t>
            </a:r>
            <a:r>
              <a:rPr lang="en-ID" sz="2400" dirty="0" err="1">
                <a:solidFill>
                  <a:srgbClr val="000000"/>
                </a:solidFill>
                <a:effectLst/>
                <a:latin typeface="Times New Roman" panose="02020603050405020304" pitchFamily="18" charset="0"/>
                <a:ea typeface="Times New Roman" panose="02020603050405020304" pitchFamily="18" charset="0"/>
              </a:rPr>
              <a:t>lahir</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tidak</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sekedar</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ada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sedemikian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itu</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saja</a:t>
            </a:r>
            <a:r>
              <a:rPr lang="en-ID" sz="2400" dirty="0">
                <a:solidFill>
                  <a:srgbClr val="000000"/>
                </a:solidFill>
                <a:effectLst/>
                <a:latin typeface="Times New Roman" panose="02020603050405020304" pitchFamily="18" charset="0"/>
                <a:ea typeface="Times New Roman" panose="02020603050405020304" pitchFamily="18" charset="0"/>
              </a:rPr>
              <a:t>, Pancasila </a:t>
            </a:r>
            <a:r>
              <a:rPr lang="en-ID" sz="2400" dirty="0" err="1">
                <a:solidFill>
                  <a:srgbClr val="000000"/>
                </a:solidFill>
                <a:effectLst/>
                <a:latin typeface="Times New Roman" panose="02020603050405020304" pitchFamily="18" charset="0"/>
                <a:ea typeface="Times New Roman" panose="02020603050405020304" pitchFamily="18" charset="0"/>
              </a:rPr>
              <a:t>lahir</a:t>
            </a:r>
            <a:r>
              <a:rPr lang="en-ID" sz="2400" dirty="0">
                <a:solidFill>
                  <a:srgbClr val="000000"/>
                </a:solidFill>
                <a:effectLst/>
                <a:latin typeface="Times New Roman" panose="02020603050405020304" pitchFamily="18" charset="0"/>
                <a:ea typeface="Times New Roman" panose="02020603050405020304" pitchFamily="18" charset="0"/>
              </a:rPr>
              <a:t> dan </a:t>
            </a:r>
            <a:r>
              <a:rPr lang="en-ID" sz="2400" dirty="0" err="1">
                <a:solidFill>
                  <a:srgbClr val="000000"/>
                </a:solidFill>
                <a:effectLst/>
                <a:latin typeface="Times New Roman" panose="02020603050405020304" pitchFamily="18" charset="0"/>
                <a:ea typeface="Times New Roman" panose="02020603050405020304" pitchFamily="18" charset="0"/>
              </a:rPr>
              <a:t>ada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hingga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saat</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ini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melalui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tahapan</a:t>
            </a:r>
            <a:r>
              <a:rPr lang="en-ID" sz="2400" dirty="0">
                <a:solidFill>
                  <a:srgbClr val="000000"/>
                </a:solidFill>
                <a:effectLst/>
                <a:latin typeface="Times New Roman" panose="02020603050405020304" pitchFamily="18" charset="0"/>
                <a:ea typeface="Times New Roman" panose="02020603050405020304" pitchFamily="18" charset="0"/>
              </a:rPr>
              <a:t>, proses dan </a:t>
            </a:r>
            <a:r>
              <a:rPr lang="en-ID" sz="2400" dirty="0" err="1">
                <a:solidFill>
                  <a:srgbClr val="000000"/>
                </a:solidFill>
                <a:effectLst/>
                <a:latin typeface="Times New Roman" panose="02020603050405020304" pitchFamily="18" charset="0"/>
                <a:ea typeface="Times New Roman" panose="02020603050405020304" pitchFamily="18" charset="0"/>
              </a:rPr>
              <a:t>dinamikanya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mulai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dari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pancasila</a:t>
            </a:r>
            <a:r>
              <a:rPr lang="en-ID" sz="2400" dirty="0">
                <a:solidFill>
                  <a:srgbClr val="000000"/>
                </a:solidFill>
                <a:effectLst/>
                <a:latin typeface="Times New Roman" panose="02020603050405020304" pitchFamily="18" charset="0"/>
                <a:ea typeface="Times New Roman" panose="02020603050405020304" pitchFamily="18" charset="0"/>
              </a:rPr>
              <a:t> masa </a:t>
            </a:r>
            <a:r>
              <a:rPr lang="en-ID" sz="2400" dirty="0" err="1">
                <a:solidFill>
                  <a:srgbClr val="000000"/>
                </a:solidFill>
                <a:effectLst/>
                <a:latin typeface="Times New Roman" panose="02020603050405020304" pitchFamily="18" charset="0"/>
                <a:ea typeface="Times New Roman" panose="02020603050405020304" pitchFamily="18" charset="0"/>
              </a:rPr>
              <a:t>pra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kebebasan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kebebasan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piagam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jakarta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sistem</a:t>
            </a:r>
            <a:r>
              <a:rPr lang="en-ID" sz="2400" dirty="0">
                <a:solidFill>
                  <a:srgbClr val="000000"/>
                </a:solidFill>
                <a:effectLst/>
                <a:latin typeface="Times New Roman" panose="02020603050405020304" pitchFamily="18" charset="0"/>
                <a:ea typeface="Times New Roman" panose="02020603050405020304" pitchFamily="18" charset="0"/>
              </a:rPr>
              <a:t> lama, </a:t>
            </a:r>
            <a:r>
              <a:rPr lang="en-ID" sz="2400" dirty="0" err="1">
                <a:solidFill>
                  <a:srgbClr val="000000"/>
                </a:solidFill>
                <a:effectLst/>
                <a:latin typeface="Times New Roman" panose="02020603050405020304" pitchFamily="18" charset="0"/>
                <a:ea typeface="Times New Roman" panose="02020603050405020304" pitchFamily="18" charset="0"/>
              </a:rPr>
              <a:t>sistem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terkini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serta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pembaruan</a:t>
            </a:r>
            <a:r>
              <a:rPr lang="en-ID" sz="2400" dirty="0">
                <a:solidFill>
                  <a:srgbClr val="000000"/>
                </a:solidFill>
                <a:effectLst/>
                <a:latin typeface="Times New Roman" panose="02020603050405020304" pitchFamily="18" charset="0"/>
                <a:ea typeface="Times New Roman" panose="02020603050405020304" pitchFamily="18" charset="0"/>
              </a:rPr>
              <a:t>. Banyak </a:t>
            </a:r>
            <a:r>
              <a:rPr lang="en-ID" sz="2400" dirty="0" err="1">
                <a:solidFill>
                  <a:srgbClr val="000000"/>
                </a:solidFill>
                <a:effectLst/>
                <a:latin typeface="Times New Roman" panose="02020603050405020304" pitchFamily="18" charset="0"/>
                <a:ea typeface="Times New Roman" panose="02020603050405020304" pitchFamily="18" charset="0"/>
              </a:rPr>
              <a:t>sekali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peperangan</a:t>
            </a:r>
            <a:r>
              <a:rPr lang="en-ID" sz="2400" dirty="0">
                <a:solidFill>
                  <a:srgbClr val="000000"/>
                </a:solidFill>
                <a:effectLst/>
                <a:latin typeface="Times New Roman" panose="02020603050405020304" pitchFamily="18" charset="0"/>
                <a:ea typeface="Times New Roman" panose="02020603050405020304" pitchFamily="18" charset="0"/>
              </a:rPr>
              <a:t> para </a:t>
            </a:r>
            <a:r>
              <a:rPr lang="en-ID" sz="2400" dirty="0" err="1">
                <a:solidFill>
                  <a:srgbClr val="000000"/>
                </a:solidFill>
                <a:effectLst/>
                <a:latin typeface="Times New Roman" panose="02020603050405020304" pitchFamily="18" charset="0"/>
                <a:ea typeface="Times New Roman" panose="02020603050405020304" pitchFamily="18" charset="0"/>
              </a:rPr>
              <a:t>tokoh</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tokoh</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terdahulu</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untuk</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melahirkan</a:t>
            </a:r>
            <a:r>
              <a:rPr lang="en-ID" sz="2400" dirty="0">
                <a:solidFill>
                  <a:srgbClr val="000000"/>
                </a:solidFill>
                <a:effectLst/>
                <a:latin typeface="Times New Roman" panose="02020603050405020304" pitchFamily="18" charset="0"/>
                <a:ea typeface="Times New Roman" panose="02020603050405020304" pitchFamily="18" charset="0"/>
              </a:rPr>
              <a:t> Pancasila. Dan </a:t>
            </a:r>
            <a:r>
              <a:rPr lang="en-ID" sz="2400" dirty="0" err="1">
                <a:solidFill>
                  <a:srgbClr val="000000"/>
                </a:solidFill>
                <a:effectLst/>
                <a:latin typeface="Times New Roman" panose="02020603050405020304" pitchFamily="18" charset="0"/>
                <a:ea typeface="Times New Roman" panose="02020603050405020304" pitchFamily="18" charset="0"/>
              </a:rPr>
              <a:t>dinamika</a:t>
            </a:r>
            <a:r>
              <a:rPr lang="en-ID" sz="2400" dirty="0">
                <a:solidFill>
                  <a:srgbClr val="000000"/>
                </a:solidFill>
                <a:effectLst/>
                <a:latin typeface="Times New Roman" panose="02020603050405020304" pitchFamily="18" charset="0"/>
                <a:ea typeface="Times New Roman" panose="02020603050405020304" pitchFamily="18" charset="0"/>
              </a:rPr>
              <a:t> yang </a:t>
            </a:r>
            <a:r>
              <a:rPr lang="en-ID" sz="2400" dirty="0" err="1">
                <a:solidFill>
                  <a:srgbClr val="000000"/>
                </a:solidFill>
                <a:effectLst/>
                <a:latin typeface="Times New Roman" panose="02020603050405020304" pitchFamily="18" charset="0"/>
                <a:ea typeface="Times New Roman" panose="02020603050405020304" pitchFamily="18" charset="0"/>
              </a:rPr>
              <a:t>dimiliki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dalam</a:t>
            </a:r>
            <a:r>
              <a:rPr lang="en-ID" sz="2400" dirty="0">
                <a:solidFill>
                  <a:srgbClr val="000000"/>
                </a:solidFill>
                <a:effectLst/>
                <a:latin typeface="Times New Roman" panose="02020603050405020304" pitchFamily="18" charset="0"/>
                <a:ea typeface="Times New Roman" panose="02020603050405020304" pitchFamily="18" charset="0"/>
              </a:rPr>
              <a:t> proses Pancasila </a:t>
            </a:r>
            <a:r>
              <a:rPr lang="en-ID" sz="2400" dirty="0" err="1">
                <a:solidFill>
                  <a:srgbClr val="000000"/>
                </a:solidFill>
                <a:effectLst/>
                <a:latin typeface="Times New Roman" panose="02020603050405020304" pitchFamily="18" charset="0"/>
                <a:ea typeface="Times New Roman" panose="02020603050405020304" pitchFamily="18" charset="0"/>
              </a:rPr>
              <a:t>memiliki</a:t>
            </a:r>
            <a:r>
              <a:rPr lang="en-ID" sz="2400" dirty="0">
                <a:solidFill>
                  <a:srgbClr val="000000"/>
                </a:solidFill>
                <a:effectLst/>
                <a:latin typeface="Times New Roman" panose="02020603050405020304" pitchFamily="18" charset="0"/>
                <a:ea typeface="Times New Roman" panose="02020603050405020304" pitchFamily="18" charset="0"/>
              </a:rPr>
              <a:t> pasang </a:t>
            </a:r>
            <a:r>
              <a:rPr lang="en-ID" sz="2400" dirty="0" err="1">
                <a:solidFill>
                  <a:srgbClr val="000000"/>
                </a:solidFill>
                <a:effectLst/>
                <a:latin typeface="Times New Roman" panose="02020603050405020304" pitchFamily="18" charset="0"/>
                <a:ea typeface="Times New Roman" panose="02020603050405020304" pitchFamily="18" charset="0"/>
              </a:rPr>
              <a:t>surut</a:t>
            </a:r>
            <a:r>
              <a:rPr lang="en-ID" sz="2400" dirty="0">
                <a:solidFill>
                  <a:srgbClr val="000000"/>
                </a:solidFill>
                <a:effectLst/>
                <a:latin typeface="Times New Roman" panose="02020603050405020304" pitchFamily="18" charset="0"/>
                <a:ea typeface="Times New Roman" panose="02020603050405020304" pitchFamily="18" charset="0"/>
              </a:rPr>
              <a:t> di </a:t>
            </a:r>
            <a:r>
              <a:rPr lang="en-ID" sz="2400" dirty="0" err="1">
                <a:solidFill>
                  <a:srgbClr val="000000"/>
                </a:solidFill>
                <a:effectLst/>
                <a:latin typeface="Times New Roman" panose="02020603050405020304" pitchFamily="18" charset="0"/>
                <a:ea typeface="Times New Roman" panose="02020603050405020304" pitchFamily="18" charset="0"/>
              </a:rPr>
              <a:t>dalamnya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dalam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mewujudkan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nilai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nilai</a:t>
            </a:r>
            <a:r>
              <a:rPr lang="en-ID" sz="2400" dirty="0">
                <a:solidFill>
                  <a:srgbClr val="000000"/>
                </a:solidFill>
                <a:effectLst/>
                <a:latin typeface="Times New Roman" panose="02020603050405020304" pitchFamily="18" charset="0"/>
                <a:ea typeface="Times New Roman" panose="02020603050405020304" pitchFamily="18" charset="0"/>
              </a:rPr>
              <a:t> yang </a:t>
            </a:r>
            <a:r>
              <a:rPr lang="en-ID" sz="2400" dirty="0" err="1">
                <a:solidFill>
                  <a:srgbClr val="000000"/>
                </a:solidFill>
                <a:effectLst/>
                <a:latin typeface="Times New Roman" panose="02020603050405020304" pitchFamily="18" charset="0"/>
                <a:ea typeface="Times New Roman" panose="02020603050405020304" pitchFamily="18" charset="0"/>
              </a:rPr>
              <a:t>terkandung</a:t>
            </a:r>
            <a:r>
              <a:rPr lang="en-ID" sz="2400" dirty="0">
                <a:solidFill>
                  <a:srgbClr val="000000"/>
                </a:solidFill>
                <a:effectLst/>
                <a:latin typeface="Times New Roman" panose="02020603050405020304" pitchFamily="18" charset="0"/>
                <a:ea typeface="Times New Roman" panose="02020603050405020304" pitchFamily="18" charset="0"/>
              </a:rPr>
              <a:t> pada Pancasila</a:t>
            </a:r>
            <a:endParaRPr lang="en-US" sz="2000" dirty="0">
              <a:effectLst/>
              <a:latin typeface="Calibri" panose="020F0502020204030204" pitchFamily="34" charset="0"/>
              <a:ea typeface="Calibri" panose="020F0502020204030204" pitchFamily="34"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err="1">
                <a:solidFill>
                  <a:srgbClr val="000000"/>
                </a:solidFill>
                <a:effectLst/>
                <a:latin typeface="Times New Roman" panose="02020603050405020304" pitchFamily="18" charset="0"/>
                <a:ea typeface="Times New Roman" panose="02020603050405020304" pitchFamily="18" charset="0"/>
              </a:rPr>
              <a:t>Penutup</a:t>
            </a:r>
            <a:r>
              <a:rPr lang="en-ID" sz="2400" dirty="0">
                <a:solidFill>
                  <a:srgbClr val="000000"/>
                </a:solidFill>
                <a:effectLst/>
                <a:latin typeface="Times New Roman" panose="02020603050405020304" pitchFamily="18" charset="0"/>
                <a:ea typeface="Times New Roman" panose="02020603050405020304" pitchFamily="18" charset="0"/>
              </a:rPr>
              <a:t> dan Kesimpulan</a:t>
            </a:r>
            <a:endParaRPr lang="en-US" sz="2400" dirty="0">
              <a:effectLst/>
              <a:latin typeface="Calibri" panose="020F0502020204030204" pitchFamily="34" charset="0"/>
              <a:ea typeface="Calibri" panose="020F0502020204030204" pitchFamily="34" charset="0"/>
            </a:endParaRPr>
          </a:p>
        </p:txBody>
      </p:sp>
      <p:pic>
        <p:nvPicPr>
          <p:cNvPr id="6150" name="Picture 6" descr="Gambar Dirgahayu Indonesia Ilustrasi Wanita Indonesia Mencium Bendera  Bendera Merah Putih Untuk Menghormati Selama Pandemi Covid 19, Indonesia,  Dirgahayu Indonesia, Hari Kemerdekaan Indonesia PNG Transparan Clipart dan  File PSD untuk Unduh Gratis">
            <a:extLst>
              <a:ext uri="{FF2B5EF4-FFF2-40B4-BE49-F238E27FC236}">
                <a16:creationId xmlns:a16="http://schemas.microsoft.com/office/drawing/2014/main" id="{0E44A7DA-1C34-4391-A05F-886703A26D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50" b="99750" l="10000" r="95917">
                        <a14:foregroundMark x1="23417" y1="41583" x2="32833" y2="51917"/>
                        <a14:foregroundMark x1="28750" y1="28000" x2="42333" y2="45917"/>
                        <a14:foregroundMark x1="15917" y1="23250" x2="37083" y2="50917"/>
                        <a14:foregroundMark x1="37083" y1="50917" x2="37083" y2="50917"/>
                        <a14:foregroundMark x1="26417" y1="24500" x2="29833" y2="47417"/>
                        <a14:foregroundMark x1="20667" y1="21417" x2="38000" y2="48750"/>
                        <a14:foregroundMark x1="60667" y1="34167" x2="71750" y2="43167"/>
                        <a14:foregroundMark x1="64250" y1="31750" x2="73500" y2="44750"/>
                        <a14:foregroundMark x1="78417" y1="53000" x2="84250" y2="68250"/>
                        <a14:foregroundMark x1="85000" y1="51417" x2="85750" y2="72333"/>
                        <a14:foregroundMark x1="87667" y1="52500" x2="87667" y2="65583"/>
                        <a14:foregroundMark x1="83333" y1="49417" x2="76417" y2="58917"/>
                        <a14:foregroundMark x1="78833" y1="48500" x2="75917" y2="64833"/>
                        <a14:foregroundMark x1="77833" y1="47500" x2="73833" y2="61417"/>
                        <a14:foregroundMark x1="79333" y1="46333" x2="87417" y2="52500"/>
                        <a14:foregroundMark x1="82333" y1="46917" x2="88417" y2="50917"/>
                        <a14:foregroundMark x1="79417" y1="45250" x2="88417" y2="49833"/>
                        <a14:foregroundMark x1="78333" y1="44250" x2="73833" y2="50750"/>
                        <a14:foregroundMark x1="72833" y1="49833" x2="72417" y2="56500"/>
                        <a14:foregroundMark x1="72750" y1="51417" x2="78333" y2="61083"/>
                        <a14:foregroundMark x1="63667" y1="46083" x2="69500" y2="49333"/>
                        <a14:foregroundMark x1="59333" y1="53833" x2="43333" y2="58083"/>
                        <a14:foregroundMark x1="52750" y1="61583" x2="33583" y2="60000"/>
                        <a14:foregroundMark x1="41083" y1="66167" x2="27333" y2="61000"/>
                        <a14:foregroundMark x1="18000" y1="11000" x2="22667" y2="21417"/>
                        <a14:foregroundMark x1="17000" y1="8500" x2="18917" y2="12333"/>
                        <a14:foregroundMark x1="16667" y1="7167" x2="25000" y2="21917"/>
                        <a14:foregroundMark x1="18917" y1="31667" x2="23750" y2="44750"/>
                        <a14:foregroundMark x1="14167" y1="6917" x2="15917" y2="16833"/>
                        <a14:foregroundMark x1="18667" y1="33333" x2="20500" y2="50083"/>
                        <a14:foregroundMark x1="19417" y1="45000" x2="27750" y2="57667"/>
                        <a14:foregroundMark x1="27750" y1="57667" x2="28167" y2="57833"/>
                        <a14:foregroundMark x1="25250" y1="46333" x2="32167" y2="60500"/>
                        <a14:foregroundMark x1="18000" y1="48250" x2="27667" y2="63250"/>
                        <a14:foregroundMark x1="19167" y1="55250" x2="26917" y2="67000"/>
                        <a14:foregroundMark x1="28417" y1="68750" x2="40250" y2="68000"/>
                        <a14:foregroundMark x1="42167" y1="67250" x2="49000" y2="65167"/>
                        <a14:foregroundMark x1="49000" y1="65167" x2="56333" y2="60250"/>
                        <a14:foregroundMark x1="56333" y1="60250" x2="57250" y2="59000"/>
                        <a14:foregroundMark x1="29250" y1="53583" x2="40833" y2="62667"/>
                        <a14:foregroundMark x1="70917" y1="99500" x2="85000" y2="98833"/>
                        <a14:foregroundMark x1="85000" y1="98833" x2="94583" y2="99750"/>
                        <a14:foregroundMark x1="94583" y1="99750" x2="95917" y2="99167"/>
                        <a14:foregroundMark x1="73750" y1="91500" x2="94167" y2="89917"/>
                        <a14:foregroundMark x1="73083" y1="91750" x2="77000" y2="84333"/>
                        <a14:foregroundMark x1="77000" y1="84333" x2="89333" y2="85167"/>
                        <a14:foregroundMark x1="89333" y1="85167" x2="95417" y2="89833"/>
                        <a14:foregroundMark x1="72667" y1="91500" x2="74333" y2="84833"/>
                        <a14:foregroundMark x1="71917" y1="85333" x2="88083" y2="84333"/>
                        <a14:foregroundMark x1="88083" y1="84333" x2="95417" y2="85667"/>
                        <a14:foregroundMark x1="93083" y1="84333" x2="90167" y2="71167"/>
                        <a14:foregroundMark x1="91750" y1="73833" x2="90417" y2="64000"/>
                        <a14:foregroundMark x1="89750" y1="58083" x2="90917" y2="61333"/>
                        <a14:foregroundMark x1="71417" y1="84083" x2="89083" y2="81917"/>
                        <a14:foregroundMark x1="69000" y1="64583" x2="86417" y2="79250"/>
                        <a14:foregroundMark x1="69500" y1="67000" x2="82833" y2="81333"/>
                        <a14:foregroundMark x1="62917" y1="63750" x2="65000" y2="77000"/>
                        <a14:foregroundMark x1="60250" y1="65083" x2="65083" y2="84833"/>
                        <a14:foregroundMark x1="65083" y1="84833" x2="64417" y2="87417"/>
                        <a14:foregroundMark x1="65833" y1="84083" x2="65833" y2="85250"/>
                        <a14:foregroundMark x1="64500" y1="87500" x2="64750" y2="89000"/>
                        <a14:foregroundMark x1="64667" y1="89583" x2="64667" y2="88833"/>
                        <a14:foregroundMark x1="59083" y1="53000" x2="67667" y2="53667"/>
                        <a14:foregroundMark x1="67667" y1="53667" x2="68667" y2="59417"/>
                        <a14:foregroundMark x1="14917" y1="4750" x2="16000" y2="57000"/>
                        <a14:foregroundMark x1="62333" y1="55417" x2="70000" y2="59250"/>
                        <a14:foregroundMark x1="67500" y1="64250" x2="67667" y2="64500"/>
                        <a14:foregroundMark x1="67917" y1="63500" x2="68667" y2="64833"/>
                        <a14:foregroundMark x1="67917" y1="62583" x2="68750" y2="64250"/>
                        <a14:foregroundMark x1="73000" y1="73333" x2="74083" y2="74583"/>
                        <a14:foregroundMark x1="72833" y1="72500" x2="74000" y2="74083"/>
                        <a14:foregroundMark x1="65083" y1="74167" x2="69333" y2="70583"/>
                        <a14:foregroundMark x1="64667" y1="65417" x2="70083" y2="72833"/>
                        <a14:foregroundMark x1="14333" y1="46583" x2="17667" y2="86500"/>
                        <a14:foregroundMark x1="17667" y1="86500" x2="16250" y2="96750"/>
                        <a14:foregroundMark x1="15917" y1="99667" x2="16167" y2="99500"/>
                        <a14:foregroundMark x1="13833" y1="41333" x2="11917" y2="42083"/>
                        <a14:foregroundMark x1="10667" y1="43167" x2="10917" y2="44750"/>
                        <a14:foregroundMark x1="12250" y1="43500" x2="12417" y2="45000"/>
                        <a14:foregroundMark x1="12000" y1="42667" x2="12000" y2="45917"/>
                        <a14:foregroundMark x1="11917" y1="43000" x2="10083" y2="45250"/>
                        <a14:foregroundMark x1="10833" y1="42917" x2="10833" y2="44500"/>
                        <a14:foregroundMark x1="14000" y1="3667" x2="20250" y2="750"/>
                      </a14:backgroundRemoval>
                    </a14:imgEffect>
                  </a14:imgLayer>
                </a14:imgProps>
              </a:ext>
              <a:ext uri="{28A0092B-C50C-407E-A947-70E740481C1C}">
                <a14:useLocalDpi xmlns:a14="http://schemas.microsoft.com/office/drawing/2010/main" val="0"/>
              </a:ext>
            </a:extLst>
          </a:blip>
          <a:srcRect/>
          <a:stretch>
            <a:fillRect/>
          </a:stretch>
        </p:blipFill>
        <p:spPr bwMode="auto">
          <a:xfrm>
            <a:off x="10264076" y="306466"/>
            <a:ext cx="1818295" cy="1818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ekarno Gambar PNG | File Vektor dan PSD | Unduh Gratis di Pngtree">
            <a:extLst>
              <a:ext uri="{FF2B5EF4-FFF2-40B4-BE49-F238E27FC236}">
                <a16:creationId xmlns:a16="http://schemas.microsoft.com/office/drawing/2014/main" id="{6593ACE9-FD20-4315-ACAF-A1ABEA4BD9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917" l="10000" r="90333">
                        <a14:foregroundMark x1="64167" y1="46417" x2="64167" y2="46417"/>
                        <a14:foregroundMark x1="62917" y1="46583" x2="63333" y2="45833"/>
                        <a14:foregroundMark x1="66000" y1="45000" x2="71333" y2="50500"/>
                        <a14:foregroundMark x1="71333" y1="50500" x2="71917" y2="47250"/>
                        <a14:foregroundMark x1="71667" y1="47667" x2="74333" y2="59167"/>
                        <a14:foregroundMark x1="74667" y1="45917" x2="76500" y2="53583"/>
                        <a14:foregroundMark x1="50333" y1="65083" x2="58167" y2="66917"/>
                        <a14:foregroundMark x1="50000" y1="63250" x2="53583" y2="65000"/>
                        <a14:foregroundMark x1="49583" y1="54167" x2="52167" y2="56583"/>
                        <a14:foregroundMark x1="47167" y1="51917" x2="51917" y2="57000"/>
                        <a14:foregroundMark x1="49500" y1="48333" x2="56500" y2="62667"/>
                        <a14:foregroundMark x1="58417" y1="80250" x2="62333" y2="80750"/>
                        <a14:foregroundMark x1="58833" y1="78667" x2="61833" y2="77333"/>
                        <a14:foregroundMark x1="65583" y1="76250" x2="71750" y2="64833"/>
                        <a14:foregroundMark x1="70417" y1="61667" x2="70833" y2="59667"/>
                        <a14:foregroundMark x1="49500" y1="89667" x2="58333" y2="90917"/>
                        <a14:foregroundMark x1="90333" y1="58417" x2="89750" y2="75417"/>
                        <a14:foregroundMark x1="68500" y1="14750" x2="75917" y2="17250"/>
                        <a14:foregroundMark x1="80167" y1="29083" x2="80417" y2="29250"/>
                        <a14:foregroundMark x1="81250" y1="29667" x2="79417" y2="42333"/>
                        <a14:foregroundMark x1="88500" y1="75667" x2="84667" y2="77583"/>
                        <a14:foregroundMark x1="17083" y1="72250" x2="12833" y2="60750"/>
                        <a14:foregroundMark x1="29500" y1="88333" x2="29250" y2="84833"/>
                      </a14:backgroundRemoval>
                    </a14:imgEffect>
                  </a14:imgLayer>
                </a14:imgProps>
              </a:ext>
              <a:ext uri="{28A0092B-C50C-407E-A947-70E740481C1C}">
                <a14:useLocalDpi xmlns:a14="http://schemas.microsoft.com/office/drawing/2010/main" val="0"/>
              </a:ext>
            </a:extLst>
          </a:blip>
          <a:srcRect/>
          <a:stretch>
            <a:fillRect/>
          </a:stretch>
        </p:blipFill>
        <p:spPr bwMode="auto">
          <a:xfrm>
            <a:off x="9418762" y="4206360"/>
            <a:ext cx="2772295" cy="277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23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269875" indent="0" algn="just">
              <a:lnSpc>
                <a:spcPct val="150000"/>
              </a:lnSpc>
              <a:spcAft>
                <a:spcPts val="800"/>
              </a:spcAft>
              <a:buNone/>
            </a:pPr>
            <a:r>
              <a:rPr lang="en-ID" sz="2400" dirty="0" err="1">
                <a:solidFill>
                  <a:srgbClr val="000000"/>
                </a:solidFill>
                <a:effectLst/>
                <a:latin typeface="Times New Roman" panose="02020603050405020304" pitchFamily="18" charset="0"/>
                <a:ea typeface="Times New Roman" panose="02020603050405020304" pitchFamily="18" charset="0"/>
              </a:rPr>
              <a:t>Dinamika</a:t>
            </a:r>
            <a:r>
              <a:rPr lang="en-ID" sz="2400" dirty="0">
                <a:solidFill>
                  <a:srgbClr val="000000"/>
                </a:solidFill>
                <a:effectLst/>
                <a:latin typeface="Times New Roman" panose="02020603050405020304" pitchFamily="18" charset="0"/>
                <a:ea typeface="Times New Roman" panose="02020603050405020304" pitchFamily="18" charset="0"/>
              </a:rPr>
              <a:t> Pancasila </a:t>
            </a:r>
            <a:r>
              <a:rPr lang="en-ID" sz="2400" dirty="0" err="1">
                <a:solidFill>
                  <a:srgbClr val="000000"/>
                </a:solidFill>
                <a:effectLst/>
                <a:latin typeface="Times New Roman" panose="02020603050405020304" pitchFamily="18" charset="0"/>
                <a:ea typeface="Times New Roman" panose="02020603050405020304" pitchFamily="18" charset="0"/>
              </a:rPr>
              <a:t>sebagai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pandangan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hidup</a:t>
            </a:r>
            <a:r>
              <a:rPr lang="en-ID" sz="2400" dirty="0">
                <a:solidFill>
                  <a:srgbClr val="000000"/>
                </a:solidFill>
                <a:effectLst/>
                <a:latin typeface="Times New Roman" panose="02020603050405020304" pitchFamily="18" charset="0"/>
                <a:ea typeface="Times New Roman" panose="02020603050405020304" pitchFamily="18" charset="0"/>
              </a:rPr>
              <a:t> negeri </a:t>
            </a:r>
            <a:r>
              <a:rPr lang="en-ID" sz="2400" dirty="0" err="1">
                <a:solidFill>
                  <a:srgbClr val="000000"/>
                </a:solidFill>
                <a:effectLst/>
                <a:latin typeface="Times New Roman" panose="02020603050405020304" pitchFamily="18" charset="0"/>
                <a:ea typeface="Times New Roman" panose="02020603050405020304" pitchFamily="18" charset="0"/>
              </a:rPr>
              <a:t>dalam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sejarah</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bangsa</a:t>
            </a:r>
            <a:r>
              <a:rPr lang="en-ID" sz="2400" dirty="0">
                <a:solidFill>
                  <a:srgbClr val="000000"/>
                </a:solidFill>
                <a:effectLst/>
                <a:latin typeface="Times New Roman" panose="02020603050405020304" pitchFamily="18" charset="0"/>
                <a:ea typeface="Times New Roman" panose="02020603050405020304" pitchFamily="18" charset="0"/>
              </a:rPr>
              <a:t> Indonesia </a:t>
            </a:r>
            <a:r>
              <a:rPr lang="en-ID" sz="2400" dirty="0" err="1">
                <a:solidFill>
                  <a:srgbClr val="000000"/>
                </a:solidFill>
                <a:effectLst/>
                <a:latin typeface="Times New Roman" panose="02020603050405020304" pitchFamily="18" charset="0"/>
                <a:ea typeface="Times New Roman" panose="02020603050405020304" pitchFamily="18" charset="0"/>
              </a:rPr>
              <a:t>menampilkan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terdapatnya</a:t>
            </a:r>
            <a:r>
              <a:rPr lang="en-ID" sz="2400" dirty="0">
                <a:solidFill>
                  <a:srgbClr val="000000"/>
                </a:solidFill>
                <a:effectLst/>
                <a:latin typeface="Times New Roman" panose="02020603050405020304" pitchFamily="18" charset="0"/>
                <a:ea typeface="Times New Roman" panose="02020603050405020304" pitchFamily="18" charset="0"/>
              </a:rPr>
              <a:t> pasang </a:t>
            </a:r>
            <a:r>
              <a:rPr lang="en-ID" sz="2400" dirty="0" err="1">
                <a:solidFill>
                  <a:srgbClr val="000000"/>
                </a:solidFill>
                <a:effectLst/>
                <a:latin typeface="Times New Roman" panose="02020603050405020304" pitchFamily="18" charset="0"/>
                <a:ea typeface="Times New Roman" panose="02020603050405020304" pitchFamily="18" charset="0"/>
              </a:rPr>
              <a:t>surut</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dalam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penerapan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nilai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nilai</a:t>
            </a:r>
            <a:r>
              <a:rPr lang="en-ID" sz="2400" dirty="0">
                <a:solidFill>
                  <a:srgbClr val="000000"/>
                </a:solidFill>
                <a:effectLst/>
                <a:latin typeface="Times New Roman" panose="02020603050405020304" pitchFamily="18" charset="0"/>
                <a:ea typeface="Times New Roman" panose="02020603050405020304" pitchFamily="18" charset="0"/>
              </a:rPr>
              <a:t> Pancasila. </a:t>
            </a:r>
            <a:r>
              <a:rPr lang="en-ID" sz="2400" dirty="0" err="1">
                <a:solidFill>
                  <a:srgbClr val="000000"/>
                </a:solidFill>
                <a:effectLst/>
                <a:latin typeface="Times New Roman" panose="02020603050405020304" pitchFamily="18" charset="0"/>
                <a:ea typeface="Times New Roman" panose="02020603050405020304" pitchFamily="18" charset="0"/>
              </a:rPr>
              <a:t>Penetapan</a:t>
            </a:r>
            <a:r>
              <a:rPr lang="en-ID" sz="2400" dirty="0">
                <a:solidFill>
                  <a:srgbClr val="000000"/>
                </a:solidFill>
                <a:effectLst/>
                <a:latin typeface="Times New Roman" panose="02020603050405020304" pitchFamily="18" charset="0"/>
                <a:ea typeface="Times New Roman" panose="02020603050405020304" pitchFamily="18" charset="0"/>
              </a:rPr>
              <a:t> Pancasila </a:t>
            </a:r>
            <a:r>
              <a:rPr lang="en-ID" sz="2400" dirty="0" err="1">
                <a:solidFill>
                  <a:srgbClr val="000000"/>
                </a:solidFill>
                <a:effectLst/>
                <a:latin typeface="Times New Roman" panose="02020603050405020304" pitchFamily="18" charset="0"/>
                <a:ea typeface="Times New Roman" panose="02020603050405020304" pitchFamily="18" charset="0"/>
              </a:rPr>
              <a:t>sebagai</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dasar</a:t>
            </a:r>
            <a:r>
              <a:rPr lang="en-ID" sz="2400" dirty="0">
                <a:solidFill>
                  <a:srgbClr val="000000"/>
                </a:solidFill>
                <a:effectLst/>
                <a:latin typeface="Times New Roman" panose="02020603050405020304" pitchFamily="18" charset="0"/>
                <a:ea typeface="Times New Roman" panose="02020603050405020304" pitchFamily="18" charset="0"/>
              </a:rPr>
              <a:t> negara </a:t>
            </a:r>
            <a:r>
              <a:rPr lang="en-ID" sz="2400" dirty="0" err="1">
                <a:solidFill>
                  <a:srgbClr val="000000"/>
                </a:solidFill>
                <a:effectLst/>
                <a:latin typeface="Times New Roman" panose="02020603050405020304" pitchFamily="18" charset="0"/>
                <a:ea typeface="Times New Roman" panose="02020603050405020304" pitchFamily="18" charset="0"/>
              </a:rPr>
              <a:t>tidak</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akan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menghapuskan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perbedaan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namun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merangkum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seluruhnya</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dalam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satu</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semboyan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empiris</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khas</a:t>
            </a:r>
            <a:r>
              <a:rPr lang="en-ID" sz="2400" dirty="0">
                <a:solidFill>
                  <a:srgbClr val="000000"/>
                </a:solidFill>
                <a:effectLst/>
                <a:latin typeface="Times New Roman" panose="02020603050405020304" pitchFamily="18" charset="0"/>
                <a:ea typeface="Times New Roman" panose="02020603050405020304" pitchFamily="18" charset="0"/>
              </a:rPr>
              <a:t> Indonesia yang </a:t>
            </a:r>
            <a:r>
              <a:rPr lang="en-ID" sz="2400" dirty="0" err="1">
                <a:solidFill>
                  <a:srgbClr val="000000"/>
                </a:solidFill>
                <a:effectLst/>
                <a:latin typeface="Times New Roman" panose="02020603050405020304" pitchFamily="18" charset="0"/>
                <a:ea typeface="Times New Roman" panose="02020603050405020304" pitchFamily="18" charset="0"/>
              </a:rPr>
              <a:t>dinyatakan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dalam</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semboyan</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Bhinneka</a:t>
            </a:r>
            <a:r>
              <a:rPr lang="en-ID" sz="2400" dirty="0">
                <a:solidFill>
                  <a:srgbClr val="000000"/>
                </a:solidFill>
                <a:effectLst/>
                <a:latin typeface="Times New Roman" panose="02020603050405020304" pitchFamily="18" charset="0"/>
                <a:ea typeface="Times New Roman" panose="02020603050405020304" pitchFamily="18" charset="0"/>
              </a:rPr>
              <a:t> Tunggal </a:t>
            </a:r>
            <a:r>
              <a:rPr lang="en-ID" sz="2400" dirty="0" err="1">
                <a:solidFill>
                  <a:srgbClr val="000000"/>
                </a:solidFill>
                <a:effectLst/>
                <a:latin typeface="Times New Roman" panose="02020603050405020304" pitchFamily="18" charset="0"/>
                <a:ea typeface="Times New Roman" panose="02020603050405020304" pitchFamily="18" charset="0"/>
              </a:rPr>
              <a:t>Ika</a:t>
            </a:r>
            <a:r>
              <a:rPr lang="en-ID" sz="24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Calibri" panose="020F0502020204030204" pitchFamily="34" charset="0"/>
              <a:ea typeface="Calibri" panose="020F0502020204030204" pitchFamily="34"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err="1">
                <a:solidFill>
                  <a:srgbClr val="000000"/>
                </a:solidFill>
                <a:effectLst/>
                <a:latin typeface="Times New Roman" panose="02020603050405020304" pitchFamily="18" charset="0"/>
                <a:ea typeface="Times New Roman" panose="02020603050405020304" pitchFamily="18" charset="0"/>
              </a:rPr>
              <a:t>Penutup</a:t>
            </a:r>
            <a:r>
              <a:rPr lang="en-ID" sz="2400" dirty="0">
                <a:solidFill>
                  <a:srgbClr val="000000"/>
                </a:solidFill>
                <a:effectLst/>
                <a:latin typeface="Times New Roman" panose="02020603050405020304" pitchFamily="18" charset="0"/>
                <a:ea typeface="Times New Roman" panose="02020603050405020304" pitchFamily="18" charset="0"/>
              </a:rPr>
              <a:t> dan Kesimpulan</a:t>
            </a:r>
            <a:endParaRPr lang="en-US" sz="2400" dirty="0">
              <a:effectLst/>
              <a:latin typeface="Calibri" panose="020F0502020204030204" pitchFamily="34" charset="0"/>
              <a:ea typeface="Calibri" panose="020F0502020204030204" pitchFamily="34" charset="0"/>
            </a:endParaRPr>
          </a:p>
        </p:txBody>
      </p:sp>
      <p:pic>
        <p:nvPicPr>
          <p:cNvPr id="6150" name="Picture 6" descr="Gambar Dirgahayu Indonesia Ilustrasi Wanita Indonesia Mencium Bendera  Bendera Merah Putih Untuk Menghormati Selama Pandemi Covid 19, Indonesia,  Dirgahayu Indonesia, Hari Kemerdekaan Indonesia PNG Transparan Clipart dan  File PSD untuk Unduh Gratis">
            <a:extLst>
              <a:ext uri="{FF2B5EF4-FFF2-40B4-BE49-F238E27FC236}">
                <a16:creationId xmlns:a16="http://schemas.microsoft.com/office/drawing/2014/main" id="{0E44A7DA-1C34-4391-A05F-886703A26D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50" b="99750" l="10000" r="95917">
                        <a14:foregroundMark x1="23417" y1="41583" x2="32833" y2="51917"/>
                        <a14:foregroundMark x1="28750" y1="28000" x2="42333" y2="45917"/>
                        <a14:foregroundMark x1="15917" y1="23250" x2="37083" y2="50917"/>
                        <a14:foregroundMark x1="37083" y1="50917" x2="37083" y2="50917"/>
                        <a14:foregroundMark x1="26417" y1="24500" x2="29833" y2="47417"/>
                        <a14:foregroundMark x1="20667" y1="21417" x2="38000" y2="48750"/>
                        <a14:foregroundMark x1="60667" y1="34167" x2="71750" y2="43167"/>
                        <a14:foregroundMark x1="64250" y1="31750" x2="73500" y2="44750"/>
                        <a14:foregroundMark x1="78417" y1="53000" x2="84250" y2="68250"/>
                        <a14:foregroundMark x1="85000" y1="51417" x2="85750" y2="72333"/>
                        <a14:foregroundMark x1="87667" y1="52500" x2="87667" y2="65583"/>
                        <a14:foregroundMark x1="83333" y1="49417" x2="76417" y2="58917"/>
                        <a14:foregroundMark x1="78833" y1="48500" x2="75917" y2="64833"/>
                        <a14:foregroundMark x1="77833" y1="47500" x2="73833" y2="61417"/>
                        <a14:foregroundMark x1="79333" y1="46333" x2="87417" y2="52500"/>
                        <a14:foregroundMark x1="82333" y1="46917" x2="88417" y2="50917"/>
                        <a14:foregroundMark x1="79417" y1="45250" x2="88417" y2="49833"/>
                        <a14:foregroundMark x1="78333" y1="44250" x2="73833" y2="50750"/>
                        <a14:foregroundMark x1="72833" y1="49833" x2="72417" y2="56500"/>
                        <a14:foregroundMark x1="72750" y1="51417" x2="78333" y2="61083"/>
                        <a14:foregroundMark x1="63667" y1="46083" x2="69500" y2="49333"/>
                        <a14:foregroundMark x1="59333" y1="53833" x2="43333" y2="58083"/>
                        <a14:foregroundMark x1="52750" y1="61583" x2="33583" y2="60000"/>
                        <a14:foregroundMark x1="41083" y1="66167" x2="27333" y2="61000"/>
                        <a14:foregroundMark x1="18000" y1="11000" x2="22667" y2="21417"/>
                        <a14:foregroundMark x1="17000" y1="8500" x2="18917" y2="12333"/>
                        <a14:foregroundMark x1="16667" y1="7167" x2="25000" y2="21917"/>
                        <a14:foregroundMark x1="18917" y1="31667" x2="23750" y2="44750"/>
                        <a14:foregroundMark x1="14167" y1="6917" x2="15917" y2="16833"/>
                        <a14:foregroundMark x1="18667" y1="33333" x2="20500" y2="50083"/>
                        <a14:foregroundMark x1="19417" y1="45000" x2="27750" y2="57667"/>
                        <a14:foregroundMark x1="27750" y1="57667" x2="28167" y2="57833"/>
                        <a14:foregroundMark x1="25250" y1="46333" x2="32167" y2="60500"/>
                        <a14:foregroundMark x1="18000" y1="48250" x2="27667" y2="63250"/>
                        <a14:foregroundMark x1="19167" y1="55250" x2="26917" y2="67000"/>
                        <a14:foregroundMark x1="28417" y1="68750" x2="40250" y2="68000"/>
                        <a14:foregroundMark x1="42167" y1="67250" x2="49000" y2="65167"/>
                        <a14:foregroundMark x1="49000" y1="65167" x2="56333" y2="60250"/>
                        <a14:foregroundMark x1="56333" y1="60250" x2="57250" y2="59000"/>
                        <a14:foregroundMark x1="29250" y1="53583" x2="40833" y2="62667"/>
                        <a14:foregroundMark x1="70917" y1="99500" x2="85000" y2="98833"/>
                        <a14:foregroundMark x1="85000" y1="98833" x2="94583" y2="99750"/>
                        <a14:foregroundMark x1="94583" y1="99750" x2="95917" y2="99167"/>
                        <a14:foregroundMark x1="73750" y1="91500" x2="94167" y2="89917"/>
                        <a14:foregroundMark x1="73083" y1="91750" x2="77000" y2="84333"/>
                        <a14:foregroundMark x1="77000" y1="84333" x2="89333" y2="85167"/>
                        <a14:foregroundMark x1="89333" y1="85167" x2="95417" y2="89833"/>
                        <a14:foregroundMark x1="72667" y1="91500" x2="74333" y2="84833"/>
                        <a14:foregroundMark x1="71917" y1="85333" x2="88083" y2="84333"/>
                        <a14:foregroundMark x1="88083" y1="84333" x2="95417" y2="85667"/>
                        <a14:foregroundMark x1="93083" y1="84333" x2="90167" y2="71167"/>
                        <a14:foregroundMark x1="91750" y1="73833" x2="90417" y2="64000"/>
                        <a14:foregroundMark x1="89750" y1="58083" x2="90917" y2="61333"/>
                        <a14:foregroundMark x1="71417" y1="84083" x2="89083" y2="81917"/>
                        <a14:foregroundMark x1="69000" y1="64583" x2="86417" y2="79250"/>
                        <a14:foregroundMark x1="69500" y1="67000" x2="82833" y2="81333"/>
                        <a14:foregroundMark x1="62917" y1="63750" x2="65000" y2="77000"/>
                        <a14:foregroundMark x1="60250" y1="65083" x2="65083" y2="84833"/>
                        <a14:foregroundMark x1="65083" y1="84833" x2="64417" y2="87417"/>
                        <a14:foregroundMark x1="65833" y1="84083" x2="65833" y2="85250"/>
                        <a14:foregroundMark x1="64500" y1="87500" x2="64750" y2="89000"/>
                        <a14:foregroundMark x1="64667" y1="89583" x2="64667" y2="88833"/>
                        <a14:foregroundMark x1="59083" y1="53000" x2="67667" y2="53667"/>
                        <a14:foregroundMark x1="67667" y1="53667" x2="68667" y2="59417"/>
                        <a14:foregroundMark x1="14917" y1="4750" x2="16000" y2="57000"/>
                        <a14:foregroundMark x1="62333" y1="55417" x2="70000" y2="59250"/>
                        <a14:foregroundMark x1="67500" y1="64250" x2="67667" y2="64500"/>
                        <a14:foregroundMark x1="67917" y1="63500" x2="68667" y2="64833"/>
                        <a14:foregroundMark x1="67917" y1="62583" x2="68750" y2="64250"/>
                        <a14:foregroundMark x1="73000" y1="73333" x2="74083" y2="74583"/>
                        <a14:foregroundMark x1="72833" y1="72500" x2="74000" y2="74083"/>
                        <a14:foregroundMark x1="65083" y1="74167" x2="69333" y2="70583"/>
                        <a14:foregroundMark x1="64667" y1="65417" x2="70083" y2="72833"/>
                        <a14:foregroundMark x1="14333" y1="46583" x2="17667" y2="86500"/>
                        <a14:foregroundMark x1="17667" y1="86500" x2="16250" y2="96750"/>
                        <a14:foregroundMark x1="15917" y1="99667" x2="16167" y2="99500"/>
                        <a14:foregroundMark x1="13833" y1="41333" x2="11917" y2="42083"/>
                        <a14:foregroundMark x1="10667" y1="43167" x2="10917" y2="44750"/>
                        <a14:foregroundMark x1="12250" y1="43500" x2="12417" y2="45000"/>
                        <a14:foregroundMark x1="12000" y1="42667" x2="12000" y2="45917"/>
                        <a14:foregroundMark x1="11917" y1="43000" x2="10083" y2="45250"/>
                        <a14:foregroundMark x1="10833" y1="42917" x2="10833" y2="44500"/>
                        <a14:foregroundMark x1="14000" y1="3667" x2="20250" y2="750"/>
                      </a14:backgroundRemoval>
                    </a14:imgEffect>
                  </a14:imgLayer>
                </a14:imgProps>
              </a:ext>
              <a:ext uri="{28A0092B-C50C-407E-A947-70E740481C1C}">
                <a14:useLocalDpi xmlns:a14="http://schemas.microsoft.com/office/drawing/2010/main" val="0"/>
              </a:ext>
            </a:extLst>
          </a:blip>
          <a:srcRect/>
          <a:stretch>
            <a:fillRect/>
          </a:stretch>
        </p:blipFill>
        <p:spPr bwMode="auto">
          <a:xfrm>
            <a:off x="10264076" y="306466"/>
            <a:ext cx="1818295" cy="1818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ekarno Gambar PNG | File Vektor dan PSD | Unduh Gratis di Pngtree">
            <a:extLst>
              <a:ext uri="{FF2B5EF4-FFF2-40B4-BE49-F238E27FC236}">
                <a16:creationId xmlns:a16="http://schemas.microsoft.com/office/drawing/2014/main" id="{6593ACE9-FD20-4315-ACAF-A1ABEA4BD9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917" l="10000" r="90333">
                        <a14:foregroundMark x1="64167" y1="46417" x2="64167" y2="46417"/>
                        <a14:foregroundMark x1="62917" y1="46583" x2="63333" y2="45833"/>
                        <a14:foregroundMark x1="66000" y1="45000" x2="71333" y2="50500"/>
                        <a14:foregroundMark x1="71333" y1="50500" x2="71917" y2="47250"/>
                        <a14:foregroundMark x1="71667" y1="47667" x2="74333" y2="59167"/>
                        <a14:foregroundMark x1="74667" y1="45917" x2="76500" y2="53583"/>
                        <a14:foregroundMark x1="50333" y1="65083" x2="58167" y2="66917"/>
                        <a14:foregroundMark x1="50000" y1="63250" x2="53583" y2="65000"/>
                        <a14:foregroundMark x1="49583" y1="54167" x2="52167" y2="56583"/>
                        <a14:foregroundMark x1="47167" y1="51917" x2="51917" y2="57000"/>
                        <a14:foregroundMark x1="49500" y1="48333" x2="56500" y2="62667"/>
                        <a14:foregroundMark x1="58417" y1="80250" x2="62333" y2="80750"/>
                        <a14:foregroundMark x1="58833" y1="78667" x2="61833" y2="77333"/>
                        <a14:foregroundMark x1="65583" y1="76250" x2="71750" y2="64833"/>
                        <a14:foregroundMark x1="70417" y1="61667" x2="70833" y2="59667"/>
                        <a14:foregroundMark x1="49500" y1="89667" x2="58333" y2="90917"/>
                        <a14:foregroundMark x1="90333" y1="58417" x2="89750" y2="75417"/>
                        <a14:foregroundMark x1="68500" y1="14750" x2="75917" y2="17250"/>
                        <a14:foregroundMark x1="80167" y1="29083" x2="80417" y2="29250"/>
                        <a14:foregroundMark x1="81250" y1="29667" x2="79417" y2="42333"/>
                        <a14:foregroundMark x1="88500" y1="75667" x2="84667" y2="77583"/>
                        <a14:foregroundMark x1="17083" y1="72250" x2="12833" y2="60750"/>
                        <a14:foregroundMark x1="29500" y1="88333" x2="29250" y2="84833"/>
                      </a14:backgroundRemoval>
                    </a14:imgEffect>
                  </a14:imgLayer>
                </a14:imgProps>
              </a:ext>
              <a:ext uri="{28A0092B-C50C-407E-A947-70E740481C1C}">
                <a14:useLocalDpi xmlns:a14="http://schemas.microsoft.com/office/drawing/2010/main" val="0"/>
              </a:ext>
            </a:extLst>
          </a:blip>
          <a:srcRect/>
          <a:stretch>
            <a:fillRect/>
          </a:stretch>
        </p:blipFill>
        <p:spPr bwMode="auto">
          <a:xfrm>
            <a:off x="9418762" y="4206360"/>
            <a:ext cx="2772295" cy="277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25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39A29">
            <a:alpha val="72941"/>
          </a:srgbClr>
        </a:solidFill>
        <a:effectLst/>
      </p:bgPr>
    </p:bg>
    <p:spTree>
      <p:nvGrpSpPr>
        <p:cNvPr id="1" name=""/>
        <p:cNvGrpSpPr/>
        <p:nvPr/>
      </p:nvGrpSpPr>
      <p:grpSpPr>
        <a:xfrm>
          <a:off x="0" y="0"/>
          <a:ext cx="0" cy="0"/>
          <a:chOff x="0" y="0"/>
          <a:chExt cx="0" cy="0"/>
        </a:xfrm>
      </p:grpSpPr>
      <p:grpSp>
        <p:nvGrpSpPr>
          <p:cNvPr id="43" name="Google Shape;283;p2">
            <a:extLst>
              <a:ext uri="{FF2B5EF4-FFF2-40B4-BE49-F238E27FC236}">
                <a16:creationId xmlns:a16="http://schemas.microsoft.com/office/drawing/2014/main" id="{825A2692-5B21-4B74-8E34-64ADBA71EC39}"/>
              </a:ext>
            </a:extLst>
          </p:cNvPr>
          <p:cNvGrpSpPr>
            <a:grpSpLocks/>
          </p:cNvGrpSpPr>
          <p:nvPr/>
        </p:nvGrpSpPr>
        <p:grpSpPr>
          <a:xfrm>
            <a:off x="-620453" y="301476"/>
            <a:ext cx="13077371" cy="6255048"/>
            <a:chOff x="389475" y="404047"/>
            <a:chExt cx="12173952" cy="6392365"/>
          </a:xfrm>
        </p:grpSpPr>
        <p:grpSp>
          <p:nvGrpSpPr>
            <p:cNvPr id="44" name="Google Shape;284;p2">
              <a:extLst>
                <a:ext uri="{FF2B5EF4-FFF2-40B4-BE49-F238E27FC236}">
                  <a16:creationId xmlns:a16="http://schemas.microsoft.com/office/drawing/2014/main" id="{92A946F7-45BA-4A99-800A-BE30F2085132}"/>
                </a:ext>
              </a:extLst>
            </p:cNvPr>
            <p:cNvGrpSpPr/>
            <p:nvPr/>
          </p:nvGrpSpPr>
          <p:grpSpPr>
            <a:xfrm>
              <a:off x="399970" y="409147"/>
              <a:ext cx="6253144" cy="3321990"/>
              <a:chOff x="-155" y="-880"/>
              <a:chExt cx="12191332" cy="6859672"/>
            </a:xfrm>
          </p:grpSpPr>
          <p:grpSp>
            <p:nvGrpSpPr>
              <p:cNvPr id="147" name="Google Shape;285;p2">
                <a:extLst>
                  <a:ext uri="{FF2B5EF4-FFF2-40B4-BE49-F238E27FC236}">
                    <a16:creationId xmlns:a16="http://schemas.microsoft.com/office/drawing/2014/main" id="{6D31E1E1-80FB-4DDB-A4AB-DEA6C24F73DB}"/>
                  </a:ext>
                </a:extLst>
              </p:cNvPr>
              <p:cNvGrpSpPr/>
              <p:nvPr/>
            </p:nvGrpSpPr>
            <p:grpSpPr>
              <a:xfrm>
                <a:off x="589802" y="-880"/>
                <a:ext cx="10953443" cy="6859672"/>
                <a:chOff x="589802" y="-880"/>
                <a:chExt cx="10953443" cy="6859672"/>
              </a:xfrm>
            </p:grpSpPr>
            <p:cxnSp>
              <p:nvCxnSpPr>
                <p:cNvPr id="160" name="Google Shape;286;p2">
                  <a:extLst>
                    <a:ext uri="{FF2B5EF4-FFF2-40B4-BE49-F238E27FC236}">
                      <a16:creationId xmlns:a16="http://schemas.microsoft.com/office/drawing/2014/main" id="{BD1EA040-DD3E-4F63-99DB-6912877584FD}"/>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1" name="Google Shape;287;p2">
                  <a:extLst>
                    <a:ext uri="{FF2B5EF4-FFF2-40B4-BE49-F238E27FC236}">
                      <a16:creationId xmlns:a16="http://schemas.microsoft.com/office/drawing/2014/main" id="{81C2DFE7-6708-457C-8385-07374317AFA4}"/>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2" name="Google Shape;288;p2">
                  <a:extLst>
                    <a:ext uri="{FF2B5EF4-FFF2-40B4-BE49-F238E27FC236}">
                      <a16:creationId xmlns:a16="http://schemas.microsoft.com/office/drawing/2014/main" id="{FE2C8EA2-081F-4812-A0E9-2190106C0595}"/>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3" name="Google Shape;289;p2">
                  <a:extLst>
                    <a:ext uri="{FF2B5EF4-FFF2-40B4-BE49-F238E27FC236}">
                      <a16:creationId xmlns:a16="http://schemas.microsoft.com/office/drawing/2014/main" id="{EA361E62-36DB-4915-BAC0-7A35A80BA8CA}"/>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4" name="Google Shape;290;p2">
                  <a:extLst>
                    <a:ext uri="{FF2B5EF4-FFF2-40B4-BE49-F238E27FC236}">
                      <a16:creationId xmlns:a16="http://schemas.microsoft.com/office/drawing/2014/main" id="{0239CC65-9FCB-4440-AEA7-2636A7F7F90F}"/>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5" name="Google Shape;291;p2">
                  <a:extLst>
                    <a:ext uri="{FF2B5EF4-FFF2-40B4-BE49-F238E27FC236}">
                      <a16:creationId xmlns:a16="http://schemas.microsoft.com/office/drawing/2014/main" id="{BFD2B8E9-1E17-4E90-B843-AF7B9F3DAE25}"/>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6" name="Google Shape;292;p2">
                  <a:extLst>
                    <a:ext uri="{FF2B5EF4-FFF2-40B4-BE49-F238E27FC236}">
                      <a16:creationId xmlns:a16="http://schemas.microsoft.com/office/drawing/2014/main" id="{11531BC5-C86C-4EFB-B5D7-0BB02866F56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7" name="Google Shape;293;p2">
                  <a:extLst>
                    <a:ext uri="{FF2B5EF4-FFF2-40B4-BE49-F238E27FC236}">
                      <a16:creationId xmlns:a16="http://schemas.microsoft.com/office/drawing/2014/main" id="{5376343B-3F5F-4C8D-B0B0-A497CDF55913}"/>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8" name="Google Shape;294;p2">
                  <a:extLst>
                    <a:ext uri="{FF2B5EF4-FFF2-40B4-BE49-F238E27FC236}">
                      <a16:creationId xmlns:a16="http://schemas.microsoft.com/office/drawing/2014/main" id="{1549CE0A-EED9-49DD-8159-1E6AC887ED45}"/>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69" name="Google Shape;295;p2">
                  <a:extLst>
                    <a:ext uri="{FF2B5EF4-FFF2-40B4-BE49-F238E27FC236}">
                      <a16:creationId xmlns:a16="http://schemas.microsoft.com/office/drawing/2014/main" id="{08604691-5CD5-416B-A194-09508BF48B22}"/>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0" name="Google Shape;296;p2">
                  <a:extLst>
                    <a:ext uri="{FF2B5EF4-FFF2-40B4-BE49-F238E27FC236}">
                      <a16:creationId xmlns:a16="http://schemas.microsoft.com/office/drawing/2014/main" id="{64306CED-29DF-457B-BC44-5B190E26BEAE}"/>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1" name="Google Shape;297;p2">
                  <a:extLst>
                    <a:ext uri="{FF2B5EF4-FFF2-40B4-BE49-F238E27FC236}">
                      <a16:creationId xmlns:a16="http://schemas.microsoft.com/office/drawing/2014/main" id="{431A5BBD-FBC6-4A63-AAC8-3672E0FF257C}"/>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2" name="Google Shape;298;p2">
                  <a:extLst>
                    <a:ext uri="{FF2B5EF4-FFF2-40B4-BE49-F238E27FC236}">
                      <a16:creationId xmlns:a16="http://schemas.microsoft.com/office/drawing/2014/main" id="{9828D2E9-E499-42F4-B2B0-3189F1CACCE6}"/>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3" name="Google Shape;299;p2">
                  <a:extLst>
                    <a:ext uri="{FF2B5EF4-FFF2-40B4-BE49-F238E27FC236}">
                      <a16:creationId xmlns:a16="http://schemas.microsoft.com/office/drawing/2014/main" id="{2FED5B51-B0B2-4200-A551-01258E79EA36}"/>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4" name="Google Shape;300;p2">
                  <a:extLst>
                    <a:ext uri="{FF2B5EF4-FFF2-40B4-BE49-F238E27FC236}">
                      <a16:creationId xmlns:a16="http://schemas.microsoft.com/office/drawing/2014/main" id="{0488827D-CF4B-4317-90B4-1D610DB04D92}"/>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5" name="Google Shape;301;p2">
                  <a:extLst>
                    <a:ext uri="{FF2B5EF4-FFF2-40B4-BE49-F238E27FC236}">
                      <a16:creationId xmlns:a16="http://schemas.microsoft.com/office/drawing/2014/main" id="{68FDB5A7-6783-454D-86AC-FB3BB90C0FBB}"/>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6" name="Google Shape;302;p2">
                  <a:extLst>
                    <a:ext uri="{FF2B5EF4-FFF2-40B4-BE49-F238E27FC236}">
                      <a16:creationId xmlns:a16="http://schemas.microsoft.com/office/drawing/2014/main" id="{0A1FFABC-499A-41E2-88D1-FED5941FE454}"/>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7" name="Google Shape;303;p2">
                  <a:extLst>
                    <a:ext uri="{FF2B5EF4-FFF2-40B4-BE49-F238E27FC236}">
                      <a16:creationId xmlns:a16="http://schemas.microsoft.com/office/drawing/2014/main" id="{82533F63-7D83-42CA-96CB-C57E7805569A}"/>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8" name="Google Shape;304;p2">
                  <a:extLst>
                    <a:ext uri="{FF2B5EF4-FFF2-40B4-BE49-F238E27FC236}">
                      <a16:creationId xmlns:a16="http://schemas.microsoft.com/office/drawing/2014/main" id="{AF2DA7DF-2991-4E55-BFD7-B7FA56DC4426}"/>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79" name="Google Shape;305;p2">
                  <a:extLst>
                    <a:ext uri="{FF2B5EF4-FFF2-40B4-BE49-F238E27FC236}">
                      <a16:creationId xmlns:a16="http://schemas.microsoft.com/office/drawing/2014/main" id="{A819B73E-EEBB-447F-9880-DC452E0C4B13}"/>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148" name="Google Shape;306;p2">
                <a:extLst>
                  <a:ext uri="{FF2B5EF4-FFF2-40B4-BE49-F238E27FC236}">
                    <a16:creationId xmlns:a16="http://schemas.microsoft.com/office/drawing/2014/main" id="{306885CA-1FD6-45B7-AFAE-485DA1CEF2F1}"/>
                  </a:ext>
                </a:extLst>
              </p:cNvPr>
              <p:cNvGrpSpPr/>
              <p:nvPr/>
            </p:nvGrpSpPr>
            <p:grpSpPr>
              <a:xfrm>
                <a:off x="-155" y="560812"/>
                <a:ext cx="12191332" cy="5792456"/>
                <a:chOff x="-285913" y="579862"/>
                <a:chExt cx="12705656" cy="5792456"/>
              </a:xfrm>
            </p:grpSpPr>
            <p:cxnSp>
              <p:nvCxnSpPr>
                <p:cNvPr id="149" name="Google Shape;307;p2">
                  <a:extLst>
                    <a:ext uri="{FF2B5EF4-FFF2-40B4-BE49-F238E27FC236}">
                      <a16:creationId xmlns:a16="http://schemas.microsoft.com/office/drawing/2014/main" id="{D652D482-3D6F-438F-A0D1-B32E472BA79E}"/>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0" name="Google Shape;308;p2">
                  <a:extLst>
                    <a:ext uri="{FF2B5EF4-FFF2-40B4-BE49-F238E27FC236}">
                      <a16:creationId xmlns:a16="http://schemas.microsoft.com/office/drawing/2014/main" id="{16D8EDDD-4E80-4A93-8847-06814E7C1DFE}"/>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1" name="Google Shape;309;p2">
                  <a:extLst>
                    <a:ext uri="{FF2B5EF4-FFF2-40B4-BE49-F238E27FC236}">
                      <a16:creationId xmlns:a16="http://schemas.microsoft.com/office/drawing/2014/main" id="{6921D867-A7A5-4524-82EC-A3617DBD3711}"/>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2" name="Google Shape;310;p2">
                  <a:extLst>
                    <a:ext uri="{FF2B5EF4-FFF2-40B4-BE49-F238E27FC236}">
                      <a16:creationId xmlns:a16="http://schemas.microsoft.com/office/drawing/2014/main" id="{BB15CE76-7974-4696-B6C4-79EC0D252726}"/>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3" name="Google Shape;311;p2">
                  <a:extLst>
                    <a:ext uri="{FF2B5EF4-FFF2-40B4-BE49-F238E27FC236}">
                      <a16:creationId xmlns:a16="http://schemas.microsoft.com/office/drawing/2014/main" id="{A95E60FC-A556-4891-9C2E-D9689C4D12EC}"/>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4" name="Google Shape;312;p2">
                  <a:extLst>
                    <a:ext uri="{FF2B5EF4-FFF2-40B4-BE49-F238E27FC236}">
                      <a16:creationId xmlns:a16="http://schemas.microsoft.com/office/drawing/2014/main" id="{C368B27F-A09A-4E1C-9F8E-3669A0BEEAA3}"/>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5" name="Google Shape;313;p2">
                  <a:extLst>
                    <a:ext uri="{FF2B5EF4-FFF2-40B4-BE49-F238E27FC236}">
                      <a16:creationId xmlns:a16="http://schemas.microsoft.com/office/drawing/2014/main" id="{38AE3102-5EE9-4C61-BFB5-751107584DAB}"/>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6" name="Google Shape;314;p2">
                  <a:extLst>
                    <a:ext uri="{FF2B5EF4-FFF2-40B4-BE49-F238E27FC236}">
                      <a16:creationId xmlns:a16="http://schemas.microsoft.com/office/drawing/2014/main" id="{44E79D46-D8EF-4DB6-BBFF-3C75F4DBB487}"/>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7" name="Google Shape;315;p2">
                  <a:extLst>
                    <a:ext uri="{FF2B5EF4-FFF2-40B4-BE49-F238E27FC236}">
                      <a16:creationId xmlns:a16="http://schemas.microsoft.com/office/drawing/2014/main" id="{B5A337FF-9F3B-40F5-8BF1-D85AA22B4540}"/>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8" name="Google Shape;316;p2">
                  <a:extLst>
                    <a:ext uri="{FF2B5EF4-FFF2-40B4-BE49-F238E27FC236}">
                      <a16:creationId xmlns:a16="http://schemas.microsoft.com/office/drawing/2014/main" id="{3087410C-DB2F-4E03-8A6B-7B408D1A1D5D}"/>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59" name="Google Shape;317;p2">
                  <a:extLst>
                    <a:ext uri="{FF2B5EF4-FFF2-40B4-BE49-F238E27FC236}">
                      <a16:creationId xmlns:a16="http://schemas.microsoft.com/office/drawing/2014/main" id="{67923C76-6963-42AD-9DF9-93C0E8407B8B}"/>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45" name="Google Shape;318;p2">
              <a:extLst>
                <a:ext uri="{FF2B5EF4-FFF2-40B4-BE49-F238E27FC236}">
                  <a16:creationId xmlns:a16="http://schemas.microsoft.com/office/drawing/2014/main" id="{74C79C7B-F016-4232-8E97-A4DA64F31EEB}"/>
                </a:ext>
              </a:extLst>
            </p:cNvPr>
            <p:cNvGrpSpPr/>
            <p:nvPr/>
          </p:nvGrpSpPr>
          <p:grpSpPr>
            <a:xfrm>
              <a:off x="389475" y="3474422"/>
              <a:ext cx="6253144" cy="3321990"/>
              <a:chOff x="1" y="-1672"/>
              <a:chExt cx="12191332" cy="6859672"/>
            </a:xfrm>
          </p:grpSpPr>
          <p:grpSp>
            <p:nvGrpSpPr>
              <p:cNvPr id="114" name="Google Shape;319;p2">
                <a:extLst>
                  <a:ext uri="{FF2B5EF4-FFF2-40B4-BE49-F238E27FC236}">
                    <a16:creationId xmlns:a16="http://schemas.microsoft.com/office/drawing/2014/main" id="{6290745B-DE45-49D2-949A-CB8A5E1F4338}"/>
                  </a:ext>
                </a:extLst>
              </p:cNvPr>
              <p:cNvGrpSpPr/>
              <p:nvPr/>
            </p:nvGrpSpPr>
            <p:grpSpPr>
              <a:xfrm>
                <a:off x="589959" y="-1672"/>
                <a:ext cx="10953443" cy="6859672"/>
                <a:chOff x="589959" y="-1672"/>
                <a:chExt cx="10953443" cy="6859672"/>
              </a:xfrm>
            </p:grpSpPr>
            <p:cxnSp>
              <p:nvCxnSpPr>
                <p:cNvPr id="127" name="Google Shape;320;p2">
                  <a:extLst>
                    <a:ext uri="{FF2B5EF4-FFF2-40B4-BE49-F238E27FC236}">
                      <a16:creationId xmlns:a16="http://schemas.microsoft.com/office/drawing/2014/main" id="{7189DFDE-5DA0-4A6F-8566-FD32CC25A939}"/>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28" name="Google Shape;321;p2">
                  <a:extLst>
                    <a:ext uri="{FF2B5EF4-FFF2-40B4-BE49-F238E27FC236}">
                      <a16:creationId xmlns:a16="http://schemas.microsoft.com/office/drawing/2014/main" id="{2A2BAC4A-99D0-41AC-9E6C-4D8BA74591B6}"/>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29" name="Google Shape;322;p2">
                  <a:extLst>
                    <a:ext uri="{FF2B5EF4-FFF2-40B4-BE49-F238E27FC236}">
                      <a16:creationId xmlns:a16="http://schemas.microsoft.com/office/drawing/2014/main" id="{698A082C-60BE-4D33-9A2E-CA0F55811CCE}"/>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0" name="Google Shape;323;p2">
                  <a:extLst>
                    <a:ext uri="{FF2B5EF4-FFF2-40B4-BE49-F238E27FC236}">
                      <a16:creationId xmlns:a16="http://schemas.microsoft.com/office/drawing/2014/main" id="{77F90C39-CD3A-4B4A-8DA4-AC5263E905D4}"/>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1" name="Google Shape;324;p2">
                  <a:extLst>
                    <a:ext uri="{FF2B5EF4-FFF2-40B4-BE49-F238E27FC236}">
                      <a16:creationId xmlns:a16="http://schemas.microsoft.com/office/drawing/2014/main" id="{D3D8F758-F617-4881-9C09-5117E8DFB783}"/>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2" name="Google Shape;325;p2">
                  <a:extLst>
                    <a:ext uri="{FF2B5EF4-FFF2-40B4-BE49-F238E27FC236}">
                      <a16:creationId xmlns:a16="http://schemas.microsoft.com/office/drawing/2014/main" id="{F6F03199-80DF-4B6E-A825-3A957A1F2064}"/>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3" name="Google Shape;326;p2">
                  <a:extLst>
                    <a:ext uri="{FF2B5EF4-FFF2-40B4-BE49-F238E27FC236}">
                      <a16:creationId xmlns:a16="http://schemas.microsoft.com/office/drawing/2014/main" id="{18913C7F-C793-4565-A450-4EB990A007F0}"/>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4" name="Google Shape;327;p2">
                  <a:extLst>
                    <a:ext uri="{FF2B5EF4-FFF2-40B4-BE49-F238E27FC236}">
                      <a16:creationId xmlns:a16="http://schemas.microsoft.com/office/drawing/2014/main" id="{30EEA885-5344-469E-B74E-0C07A4B7D470}"/>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5" name="Google Shape;328;p2">
                  <a:extLst>
                    <a:ext uri="{FF2B5EF4-FFF2-40B4-BE49-F238E27FC236}">
                      <a16:creationId xmlns:a16="http://schemas.microsoft.com/office/drawing/2014/main" id="{EC8D3003-AC5E-4DF1-93A6-5BA3CECE38B2}"/>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6" name="Google Shape;329;p2">
                  <a:extLst>
                    <a:ext uri="{FF2B5EF4-FFF2-40B4-BE49-F238E27FC236}">
                      <a16:creationId xmlns:a16="http://schemas.microsoft.com/office/drawing/2014/main" id="{9E84F502-C818-47BC-AD8F-A3648BBD29A7}"/>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7" name="Google Shape;330;p2">
                  <a:extLst>
                    <a:ext uri="{FF2B5EF4-FFF2-40B4-BE49-F238E27FC236}">
                      <a16:creationId xmlns:a16="http://schemas.microsoft.com/office/drawing/2014/main" id="{95F3E189-57AA-4AF9-858C-600CE6402E32}"/>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8" name="Google Shape;331;p2">
                  <a:extLst>
                    <a:ext uri="{FF2B5EF4-FFF2-40B4-BE49-F238E27FC236}">
                      <a16:creationId xmlns:a16="http://schemas.microsoft.com/office/drawing/2014/main" id="{A75B1D13-12EB-4485-8395-43F3C979B21D}"/>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39" name="Google Shape;332;p2">
                  <a:extLst>
                    <a:ext uri="{FF2B5EF4-FFF2-40B4-BE49-F238E27FC236}">
                      <a16:creationId xmlns:a16="http://schemas.microsoft.com/office/drawing/2014/main" id="{E5461F9F-9DCD-400D-8BFA-4685EC860072}"/>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0" name="Google Shape;333;p2">
                  <a:extLst>
                    <a:ext uri="{FF2B5EF4-FFF2-40B4-BE49-F238E27FC236}">
                      <a16:creationId xmlns:a16="http://schemas.microsoft.com/office/drawing/2014/main" id="{6B6D5537-BFF4-42F1-B98B-7252653E34AE}"/>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1" name="Google Shape;334;p2">
                  <a:extLst>
                    <a:ext uri="{FF2B5EF4-FFF2-40B4-BE49-F238E27FC236}">
                      <a16:creationId xmlns:a16="http://schemas.microsoft.com/office/drawing/2014/main" id="{F2826D91-788D-41AD-9C4C-1B0E66F640B7}"/>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2" name="Google Shape;335;p2">
                  <a:extLst>
                    <a:ext uri="{FF2B5EF4-FFF2-40B4-BE49-F238E27FC236}">
                      <a16:creationId xmlns:a16="http://schemas.microsoft.com/office/drawing/2014/main" id="{BA230A24-FEDE-4217-87D4-8978B8A48E01}"/>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3" name="Google Shape;336;p2">
                  <a:extLst>
                    <a:ext uri="{FF2B5EF4-FFF2-40B4-BE49-F238E27FC236}">
                      <a16:creationId xmlns:a16="http://schemas.microsoft.com/office/drawing/2014/main" id="{4C299FED-E34D-40E5-B58E-7D899CC9DC73}"/>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4" name="Google Shape;337;p2">
                  <a:extLst>
                    <a:ext uri="{FF2B5EF4-FFF2-40B4-BE49-F238E27FC236}">
                      <a16:creationId xmlns:a16="http://schemas.microsoft.com/office/drawing/2014/main" id="{D33DD6B2-7DF7-4FCA-9923-0BE50CF73888}"/>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5" name="Google Shape;338;p2">
                  <a:extLst>
                    <a:ext uri="{FF2B5EF4-FFF2-40B4-BE49-F238E27FC236}">
                      <a16:creationId xmlns:a16="http://schemas.microsoft.com/office/drawing/2014/main" id="{21D950C0-0371-4F8D-AEB0-555FF81BF741}"/>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46" name="Google Shape;339;p2">
                  <a:extLst>
                    <a:ext uri="{FF2B5EF4-FFF2-40B4-BE49-F238E27FC236}">
                      <a16:creationId xmlns:a16="http://schemas.microsoft.com/office/drawing/2014/main" id="{282DCF07-7B91-4DB4-869C-7F5301147ACE}"/>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115" name="Google Shape;340;p2">
                <a:extLst>
                  <a:ext uri="{FF2B5EF4-FFF2-40B4-BE49-F238E27FC236}">
                    <a16:creationId xmlns:a16="http://schemas.microsoft.com/office/drawing/2014/main" id="{7D6E0C12-9DC3-4905-A885-2B70C76D7FF1}"/>
                  </a:ext>
                </a:extLst>
              </p:cNvPr>
              <p:cNvGrpSpPr/>
              <p:nvPr/>
            </p:nvGrpSpPr>
            <p:grpSpPr>
              <a:xfrm>
                <a:off x="1" y="560020"/>
                <a:ext cx="12191332" cy="5792456"/>
                <a:chOff x="-285750" y="579070"/>
                <a:chExt cx="12705656" cy="5792456"/>
              </a:xfrm>
            </p:grpSpPr>
            <p:cxnSp>
              <p:nvCxnSpPr>
                <p:cNvPr id="116" name="Google Shape;341;p2">
                  <a:extLst>
                    <a:ext uri="{FF2B5EF4-FFF2-40B4-BE49-F238E27FC236}">
                      <a16:creationId xmlns:a16="http://schemas.microsoft.com/office/drawing/2014/main" id="{0A1CB0CD-FCE8-4E18-9F41-C8FEE762004F}"/>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17" name="Google Shape;342;p2">
                  <a:extLst>
                    <a:ext uri="{FF2B5EF4-FFF2-40B4-BE49-F238E27FC236}">
                      <a16:creationId xmlns:a16="http://schemas.microsoft.com/office/drawing/2014/main" id="{3AE4B376-E17E-40FB-A036-03030EDF0EB2}"/>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18" name="Google Shape;343;p2">
                  <a:extLst>
                    <a:ext uri="{FF2B5EF4-FFF2-40B4-BE49-F238E27FC236}">
                      <a16:creationId xmlns:a16="http://schemas.microsoft.com/office/drawing/2014/main" id="{613E351F-2234-4935-B6CE-734AB54BCAC0}"/>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19" name="Google Shape;344;p2">
                  <a:extLst>
                    <a:ext uri="{FF2B5EF4-FFF2-40B4-BE49-F238E27FC236}">
                      <a16:creationId xmlns:a16="http://schemas.microsoft.com/office/drawing/2014/main" id="{79FD09D6-CA9E-40A0-B347-DBC98E3EF778}"/>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0" name="Google Shape;345;p2">
                  <a:extLst>
                    <a:ext uri="{FF2B5EF4-FFF2-40B4-BE49-F238E27FC236}">
                      <a16:creationId xmlns:a16="http://schemas.microsoft.com/office/drawing/2014/main" id="{57BF24EC-1C56-491B-A368-905A5D2893D4}"/>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1" name="Google Shape;346;p2">
                  <a:extLst>
                    <a:ext uri="{FF2B5EF4-FFF2-40B4-BE49-F238E27FC236}">
                      <a16:creationId xmlns:a16="http://schemas.microsoft.com/office/drawing/2014/main" id="{1D01BD9B-7887-4323-8BEE-71993258CC70}"/>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2" name="Google Shape;347;p2">
                  <a:extLst>
                    <a:ext uri="{FF2B5EF4-FFF2-40B4-BE49-F238E27FC236}">
                      <a16:creationId xmlns:a16="http://schemas.microsoft.com/office/drawing/2014/main" id="{99124C48-EAF0-4BFB-A078-8104D801C828}"/>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3" name="Google Shape;348;p2">
                  <a:extLst>
                    <a:ext uri="{FF2B5EF4-FFF2-40B4-BE49-F238E27FC236}">
                      <a16:creationId xmlns:a16="http://schemas.microsoft.com/office/drawing/2014/main" id="{8B2FF456-92EA-4349-A6AA-8B9ED7CC6D12}"/>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4" name="Google Shape;349;p2">
                  <a:extLst>
                    <a:ext uri="{FF2B5EF4-FFF2-40B4-BE49-F238E27FC236}">
                      <a16:creationId xmlns:a16="http://schemas.microsoft.com/office/drawing/2014/main" id="{2CFB7060-4B78-41CC-9DDB-4731B4CECCDC}"/>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5" name="Google Shape;350;p2">
                  <a:extLst>
                    <a:ext uri="{FF2B5EF4-FFF2-40B4-BE49-F238E27FC236}">
                      <a16:creationId xmlns:a16="http://schemas.microsoft.com/office/drawing/2014/main" id="{9EA92C2D-F394-4F7C-8473-320662884A0E}"/>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126" name="Google Shape;351;p2">
                  <a:extLst>
                    <a:ext uri="{FF2B5EF4-FFF2-40B4-BE49-F238E27FC236}">
                      <a16:creationId xmlns:a16="http://schemas.microsoft.com/office/drawing/2014/main" id="{3FABD78D-0971-4134-96F3-9DE92E21670C}"/>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46" name="Google Shape;352;p2">
              <a:extLst>
                <a:ext uri="{FF2B5EF4-FFF2-40B4-BE49-F238E27FC236}">
                  <a16:creationId xmlns:a16="http://schemas.microsoft.com/office/drawing/2014/main" id="{0095E029-0FAB-45CD-8D4A-237934E1787D}"/>
                </a:ext>
              </a:extLst>
            </p:cNvPr>
            <p:cNvGrpSpPr/>
            <p:nvPr/>
          </p:nvGrpSpPr>
          <p:grpSpPr>
            <a:xfrm>
              <a:off x="6310285" y="404047"/>
              <a:ext cx="6253143" cy="3321990"/>
              <a:chOff x="670" y="0"/>
              <a:chExt cx="12191331" cy="6859672"/>
            </a:xfrm>
          </p:grpSpPr>
          <p:grpSp>
            <p:nvGrpSpPr>
              <p:cNvPr id="81" name="Google Shape;353;p2">
                <a:extLst>
                  <a:ext uri="{FF2B5EF4-FFF2-40B4-BE49-F238E27FC236}">
                    <a16:creationId xmlns:a16="http://schemas.microsoft.com/office/drawing/2014/main" id="{A95738F9-C080-491D-A8B6-651DF1EC918F}"/>
                  </a:ext>
                </a:extLst>
              </p:cNvPr>
              <p:cNvGrpSpPr/>
              <p:nvPr/>
            </p:nvGrpSpPr>
            <p:grpSpPr>
              <a:xfrm>
                <a:off x="590627" y="0"/>
                <a:ext cx="10953443" cy="6859672"/>
                <a:chOff x="590627" y="0"/>
                <a:chExt cx="10953443" cy="6859672"/>
              </a:xfrm>
            </p:grpSpPr>
            <p:cxnSp>
              <p:nvCxnSpPr>
                <p:cNvPr id="94" name="Google Shape;354;p2">
                  <a:extLst>
                    <a:ext uri="{FF2B5EF4-FFF2-40B4-BE49-F238E27FC236}">
                      <a16:creationId xmlns:a16="http://schemas.microsoft.com/office/drawing/2014/main" id="{4BF3D8A8-8208-4FEF-BAF3-D895C91101DE}"/>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95" name="Google Shape;355;p2">
                  <a:extLst>
                    <a:ext uri="{FF2B5EF4-FFF2-40B4-BE49-F238E27FC236}">
                      <a16:creationId xmlns:a16="http://schemas.microsoft.com/office/drawing/2014/main" id="{3A9BC969-0CFE-4ABF-88C5-1C829AFFD932}"/>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96" name="Google Shape;356;p2">
                  <a:extLst>
                    <a:ext uri="{FF2B5EF4-FFF2-40B4-BE49-F238E27FC236}">
                      <a16:creationId xmlns:a16="http://schemas.microsoft.com/office/drawing/2014/main" id="{AC3552BF-B4E5-4C62-8D2A-66AB15027898}"/>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97" name="Google Shape;357;p2">
                  <a:extLst>
                    <a:ext uri="{FF2B5EF4-FFF2-40B4-BE49-F238E27FC236}">
                      <a16:creationId xmlns:a16="http://schemas.microsoft.com/office/drawing/2014/main" id="{D4A573D1-9F99-4531-8153-371BB0F59B85}"/>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98" name="Google Shape;358;p2">
                  <a:extLst>
                    <a:ext uri="{FF2B5EF4-FFF2-40B4-BE49-F238E27FC236}">
                      <a16:creationId xmlns:a16="http://schemas.microsoft.com/office/drawing/2014/main" id="{9555808F-E2F6-4DE9-AACB-BF79092F894D}"/>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99" name="Google Shape;359;p2">
                  <a:extLst>
                    <a:ext uri="{FF2B5EF4-FFF2-40B4-BE49-F238E27FC236}">
                      <a16:creationId xmlns:a16="http://schemas.microsoft.com/office/drawing/2014/main" id="{770A1B24-708A-47B9-8C27-808FF9CFBFA8}"/>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0" name="Google Shape;360;p2">
                  <a:extLst>
                    <a:ext uri="{FF2B5EF4-FFF2-40B4-BE49-F238E27FC236}">
                      <a16:creationId xmlns:a16="http://schemas.microsoft.com/office/drawing/2014/main" id="{4D2A4F93-7F8E-475A-A9F8-DF022022E18E}"/>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1" name="Google Shape;361;p2">
                  <a:extLst>
                    <a:ext uri="{FF2B5EF4-FFF2-40B4-BE49-F238E27FC236}">
                      <a16:creationId xmlns:a16="http://schemas.microsoft.com/office/drawing/2014/main" id="{12DAC126-ED9F-48C0-96E4-DAD8DF2F3250}"/>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2" name="Google Shape;362;p2">
                  <a:extLst>
                    <a:ext uri="{FF2B5EF4-FFF2-40B4-BE49-F238E27FC236}">
                      <a16:creationId xmlns:a16="http://schemas.microsoft.com/office/drawing/2014/main" id="{B9B3F088-C05A-4A08-9969-2430D70C7635}"/>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3" name="Google Shape;363;p2">
                  <a:extLst>
                    <a:ext uri="{FF2B5EF4-FFF2-40B4-BE49-F238E27FC236}">
                      <a16:creationId xmlns:a16="http://schemas.microsoft.com/office/drawing/2014/main" id="{69EBFE1C-018F-47B4-94E8-ACE8361CF621}"/>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4" name="Google Shape;364;p2">
                  <a:extLst>
                    <a:ext uri="{FF2B5EF4-FFF2-40B4-BE49-F238E27FC236}">
                      <a16:creationId xmlns:a16="http://schemas.microsoft.com/office/drawing/2014/main" id="{159F3C3A-B1B4-4442-B72F-3D22C10EE8E2}"/>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5" name="Google Shape;365;p2">
                  <a:extLst>
                    <a:ext uri="{FF2B5EF4-FFF2-40B4-BE49-F238E27FC236}">
                      <a16:creationId xmlns:a16="http://schemas.microsoft.com/office/drawing/2014/main" id="{43F7C32A-69B0-470D-9D48-0B8688BE9C0F}"/>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6" name="Google Shape;366;p2">
                  <a:extLst>
                    <a:ext uri="{FF2B5EF4-FFF2-40B4-BE49-F238E27FC236}">
                      <a16:creationId xmlns:a16="http://schemas.microsoft.com/office/drawing/2014/main" id="{81848FF8-4815-495A-8F2A-3EAFC490BEF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7" name="Google Shape;367;p2">
                  <a:extLst>
                    <a:ext uri="{FF2B5EF4-FFF2-40B4-BE49-F238E27FC236}">
                      <a16:creationId xmlns:a16="http://schemas.microsoft.com/office/drawing/2014/main" id="{0805F7E8-4694-43B2-B8CA-B8A2D34BE1AB}"/>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8" name="Google Shape;368;p2">
                  <a:extLst>
                    <a:ext uri="{FF2B5EF4-FFF2-40B4-BE49-F238E27FC236}">
                      <a16:creationId xmlns:a16="http://schemas.microsoft.com/office/drawing/2014/main" id="{E4BC70BA-6B3D-408A-8E7E-5E2311CC94F0}"/>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09" name="Google Shape;369;p2">
                  <a:extLst>
                    <a:ext uri="{FF2B5EF4-FFF2-40B4-BE49-F238E27FC236}">
                      <a16:creationId xmlns:a16="http://schemas.microsoft.com/office/drawing/2014/main" id="{91879490-8108-493F-BD1E-1BED21A935A8}"/>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10" name="Google Shape;370;p2">
                  <a:extLst>
                    <a:ext uri="{FF2B5EF4-FFF2-40B4-BE49-F238E27FC236}">
                      <a16:creationId xmlns:a16="http://schemas.microsoft.com/office/drawing/2014/main" id="{C823B17B-1A1E-4AA8-A891-2AB639E273BD}"/>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11" name="Google Shape;371;p2">
                  <a:extLst>
                    <a:ext uri="{FF2B5EF4-FFF2-40B4-BE49-F238E27FC236}">
                      <a16:creationId xmlns:a16="http://schemas.microsoft.com/office/drawing/2014/main" id="{ABE05B57-9DF0-4AF6-AB30-B4579E6738CC}"/>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12" name="Google Shape;372;p2">
                  <a:extLst>
                    <a:ext uri="{FF2B5EF4-FFF2-40B4-BE49-F238E27FC236}">
                      <a16:creationId xmlns:a16="http://schemas.microsoft.com/office/drawing/2014/main" id="{A1C67508-84F8-4FDC-8ADE-BC28745623A6}"/>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113" name="Google Shape;373;p2">
                  <a:extLst>
                    <a:ext uri="{FF2B5EF4-FFF2-40B4-BE49-F238E27FC236}">
                      <a16:creationId xmlns:a16="http://schemas.microsoft.com/office/drawing/2014/main" id="{07130B89-C63A-4925-AB94-328242A4A1E9}"/>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82" name="Google Shape;374;p2">
                <a:extLst>
                  <a:ext uri="{FF2B5EF4-FFF2-40B4-BE49-F238E27FC236}">
                    <a16:creationId xmlns:a16="http://schemas.microsoft.com/office/drawing/2014/main" id="{AEF79C7D-8185-47E8-9641-D6D85FC4D9AE}"/>
                  </a:ext>
                </a:extLst>
              </p:cNvPr>
              <p:cNvGrpSpPr/>
              <p:nvPr/>
            </p:nvGrpSpPr>
            <p:grpSpPr>
              <a:xfrm>
                <a:off x="670" y="561693"/>
                <a:ext cx="12191331" cy="5792456"/>
                <a:chOff x="-285053" y="580743"/>
                <a:chExt cx="12705654" cy="5792456"/>
              </a:xfrm>
            </p:grpSpPr>
            <p:cxnSp>
              <p:nvCxnSpPr>
                <p:cNvPr id="83" name="Google Shape;375;p2">
                  <a:extLst>
                    <a:ext uri="{FF2B5EF4-FFF2-40B4-BE49-F238E27FC236}">
                      <a16:creationId xmlns:a16="http://schemas.microsoft.com/office/drawing/2014/main" id="{441BFBCE-7BAE-4555-8765-B6780A89DF7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84" name="Google Shape;376;p2">
                  <a:extLst>
                    <a:ext uri="{FF2B5EF4-FFF2-40B4-BE49-F238E27FC236}">
                      <a16:creationId xmlns:a16="http://schemas.microsoft.com/office/drawing/2014/main" id="{1535FF33-FFDC-4975-9ABA-3C20883EC0A2}"/>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85" name="Google Shape;377;p2">
                  <a:extLst>
                    <a:ext uri="{FF2B5EF4-FFF2-40B4-BE49-F238E27FC236}">
                      <a16:creationId xmlns:a16="http://schemas.microsoft.com/office/drawing/2014/main" id="{30AF6D3C-6B5C-456D-A63C-24F4E6316531}"/>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86" name="Google Shape;378;p2">
                  <a:extLst>
                    <a:ext uri="{FF2B5EF4-FFF2-40B4-BE49-F238E27FC236}">
                      <a16:creationId xmlns:a16="http://schemas.microsoft.com/office/drawing/2014/main" id="{728D5116-82D7-459A-A601-2A4ADEC1AFA6}"/>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87" name="Google Shape;379;p2">
                  <a:extLst>
                    <a:ext uri="{FF2B5EF4-FFF2-40B4-BE49-F238E27FC236}">
                      <a16:creationId xmlns:a16="http://schemas.microsoft.com/office/drawing/2014/main" id="{850D756C-E5F2-4F91-BC89-6548A1051A5F}"/>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88" name="Google Shape;380;p2">
                  <a:extLst>
                    <a:ext uri="{FF2B5EF4-FFF2-40B4-BE49-F238E27FC236}">
                      <a16:creationId xmlns:a16="http://schemas.microsoft.com/office/drawing/2014/main" id="{E66E4D42-B91F-4A28-BCE4-C285A22A8282}"/>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89" name="Google Shape;381;p2">
                  <a:extLst>
                    <a:ext uri="{FF2B5EF4-FFF2-40B4-BE49-F238E27FC236}">
                      <a16:creationId xmlns:a16="http://schemas.microsoft.com/office/drawing/2014/main" id="{60415A48-1785-4025-B4EA-CC8DA9E7601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90" name="Google Shape;382;p2">
                  <a:extLst>
                    <a:ext uri="{FF2B5EF4-FFF2-40B4-BE49-F238E27FC236}">
                      <a16:creationId xmlns:a16="http://schemas.microsoft.com/office/drawing/2014/main" id="{F5F3A4F4-59F4-4D11-9DCC-6B4A416A09EB}"/>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91" name="Google Shape;383;p2">
                  <a:extLst>
                    <a:ext uri="{FF2B5EF4-FFF2-40B4-BE49-F238E27FC236}">
                      <a16:creationId xmlns:a16="http://schemas.microsoft.com/office/drawing/2014/main" id="{A0CB0724-3EF3-4E93-9C94-D4F0FA54083A}"/>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92" name="Google Shape;384;p2">
                  <a:extLst>
                    <a:ext uri="{FF2B5EF4-FFF2-40B4-BE49-F238E27FC236}">
                      <a16:creationId xmlns:a16="http://schemas.microsoft.com/office/drawing/2014/main" id="{FBCBBF6B-9163-485D-A16A-8C2BD0F51709}"/>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93" name="Google Shape;385;p2">
                  <a:extLst>
                    <a:ext uri="{FF2B5EF4-FFF2-40B4-BE49-F238E27FC236}">
                      <a16:creationId xmlns:a16="http://schemas.microsoft.com/office/drawing/2014/main" id="{2306C42C-8D98-493F-9690-E7AFAC0F01DC}"/>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47" name="Google Shape;386;p2">
              <a:extLst>
                <a:ext uri="{FF2B5EF4-FFF2-40B4-BE49-F238E27FC236}">
                  <a16:creationId xmlns:a16="http://schemas.microsoft.com/office/drawing/2014/main" id="{B15A7EBB-FF58-48FC-96F1-55B84AD72843}"/>
                </a:ext>
              </a:extLst>
            </p:cNvPr>
            <p:cNvGrpSpPr/>
            <p:nvPr/>
          </p:nvGrpSpPr>
          <p:grpSpPr>
            <a:xfrm>
              <a:off x="6299790" y="3469321"/>
              <a:ext cx="6253143" cy="3321990"/>
              <a:chOff x="827" y="-794"/>
              <a:chExt cx="12191331" cy="6859672"/>
            </a:xfrm>
          </p:grpSpPr>
          <p:grpSp>
            <p:nvGrpSpPr>
              <p:cNvPr id="48" name="Google Shape;387;p2">
                <a:extLst>
                  <a:ext uri="{FF2B5EF4-FFF2-40B4-BE49-F238E27FC236}">
                    <a16:creationId xmlns:a16="http://schemas.microsoft.com/office/drawing/2014/main" id="{BBD4E3B7-EF60-40A8-90E0-8F41DA6E95DC}"/>
                  </a:ext>
                </a:extLst>
              </p:cNvPr>
              <p:cNvGrpSpPr/>
              <p:nvPr/>
            </p:nvGrpSpPr>
            <p:grpSpPr>
              <a:xfrm>
                <a:off x="590784" y="-794"/>
                <a:ext cx="10953443" cy="6859672"/>
                <a:chOff x="590784" y="-794"/>
                <a:chExt cx="10953443" cy="6859672"/>
              </a:xfrm>
            </p:grpSpPr>
            <p:cxnSp>
              <p:nvCxnSpPr>
                <p:cNvPr id="61" name="Google Shape;388;p2">
                  <a:extLst>
                    <a:ext uri="{FF2B5EF4-FFF2-40B4-BE49-F238E27FC236}">
                      <a16:creationId xmlns:a16="http://schemas.microsoft.com/office/drawing/2014/main" id="{F5BF07D4-D4CE-4D1A-B662-9119E39C991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2" name="Google Shape;389;p2">
                  <a:extLst>
                    <a:ext uri="{FF2B5EF4-FFF2-40B4-BE49-F238E27FC236}">
                      <a16:creationId xmlns:a16="http://schemas.microsoft.com/office/drawing/2014/main" id="{46C39453-BD4B-4A1D-96F7-D82D4DD93713}"/>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3" name="Google Shape;390;p2">
                  <a:extLst>
                    <a:ext uri="{FF2B5EF4-FFF2-40B4-BE49-F238E27FC236}">
                      <a16:creationId xmlns:a16="http://schemas.microsoft.com/office/drawing/2014/main" id="{719EBDCD-0274-419B-A561-C9F810E27465}"/>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4" name="Google Shape;391;p2">
                  <a:extLst>
                    <a:ext uri="{FF2B5EF4-FFF2-40B4-BE49-F238E27FC236}">
                      <a16:creationId xmlns:a16="http://schemas.microsoft.com/office/drawing/2014/main" id="{08BA05EA-E8F4-4B2B-B233-B024EC9D90A9}"/>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5" name="Google Shape;392;p2">
                  <a:extLst>
                    <a:ext uri="{FF2B5EF4-FFF2-40B4-BE49-F238E27FC236}">
                      <a16:creationId xmlns:a16="http://schemas.microsoft.com/office/drawing/2014/main" id="{18702F93-BCE3-415C-AD68-AEA1BD4A3838}"/>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6" name="Google Shape;393;p2">
                  <a:extLst>
                    <a:ext uri="{FF2B5EF4-FFF2-40B4-BE49-F238E27FC236}">
                      <a16:creationId xmlns:a16="http://schemas.microsoft.com/office/drawing/2014/main" id="{C93E5309-B8B6-4BA7-934D-55E6CC5FFAA9}"/>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7" name="Google Shape;394;p2">
                  <a:extLst>
                    <a:ext uri="{FF2B5EF4-FFF2-40B4-BE49-F238E27FC236}">
                      <a16:creationId xmlns:a16="http://schemas.microsoft.com/office/drawing/2014/main" id="{79BF4042-CF02-4F4C-9104-9274F07F4C27}"/>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8" name="Google Shape;395;p2">
                  <a:extLst>
                    <a:ext uri="{FF2B5EF4-FFF2-40B4-BE49-F238E27FC236}">
                      <a16:creationId xmlns:a16="http://schemas.microsoft.com/office/drawing/2014/main" id="{B11947C6-5908-4CB9-8A4A-F22AE1297B6F}"/>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69" name="Google Shape;396;p2">
                  <a:extLst>
                    <a:ext uri="{FF2B5EF4-FFF2-40B4-BE49-F238E27FC236}">
                      <a16:creationId xmlns:a16="http://schemas.microsoft.com/office/drawing/2014/main" id="{F3FA13D3-1B60-4C33-AB87-907153669CAE}"/>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0" name="Google Shape;397;p2">
                  <a:extLst>
                    <a:ext uri="{FF2B5EF4-FFF2-40B4-BE49-F238E27FC236}">
                      <a16:creationId xmlns:a16="http://schemas.microsoft.com/office/drawing/2014/main" id="{DB20E2BC-E549-46A6-8442-56D60CD08E5F}"/>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1" name="Google Shape;398;p2">
                  <a:extLst>
                    <a:ext uri="{FF2B5EF4-FFF2-40B4-BE49-F238E27FC236}">
                      <a16:creationId xmlns:a16="http://schemas.microsoft.com/office/drawing/2014/main" id="{460C3EB4-3458-4F65-A5E4-33C0D27A3668}"/>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2" name="Google Shape;399;p2">
                  <a:extLst>
                    <a:ext uri="{FF2B5EF4-FFF2-40B4-BE49-F238E27FC236}">
                      <a16:creationId xmlns:a16="http://schemas.microsoft.com/office/drawing/2014/main" id="{C4BE7BFC-D639-4C33-A1AC-1D7DEB228FB6}"/>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3" name="Google Shape;400;p2">
                  <a:extLst>
                    <a:ext uri="{FF2B5EF4-FFF2-40B4-BE49-F238E27FC236}">
                      <a16:creationId xmlns:a16="http://schemas.microsoft.com/office/drawing/2014/main" id="{CE89BCFF-B638-41E2-9C0A-E0BA7F854A3E}"/>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4" name="Google Shape;401;p2">
                  <a:extLst>
                    <a:ext uri="{FF2B5EF4-FFF2-40B4-BE49-F238E27FC236}">
                      <a16:creationId xmlns:a16="http://schemas.microsoft.com/office/drawing/2014/main" id="{512770AF-65A6-45B3-B110-92CA850F905B}"/>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5" name="Google Shape;402;p2">
                  <a:extLst>
                    <a:ext uri="{FF2B5EF4-FFF2-40B4-BE49-F238E27FC236}">
                      <a16:creationId xmlns:a16="http://schemas.microsoft.com/office/drawing/2014/main" id="{A5E9EE23-4ABE-47C8-B982-81266CA43311}"/>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6" name="Google Shape;403;p2">
                  <a:extLst>
                    <a:ext uri="{FF2B5EF4-FFF2-40B4-BE49-F238E27FC236}">
                      <a16:creationId xmlns:a16="http://schemas.microsoft.com/office/drawing/2014/main" id="{9B97A103-C7DE-4918-8735-FD90262F5DA5}"/>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7" name="Google Shape;404;p2">
                  <a:extLst>
                    <a:ext uri="{FF2B5EF4-FFF2-40B4-BE49-F238E27FC236}">
                      <a16:creationId xmlns:a16="http://schemas.microsoft.com/office/drawing/2014/main" id="{B92C68FD-3192-4F41-8F03-9404D1320BB2}"/>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8" name="Google Shape;405;p2">
                  <a:extLst>
                    <a:ext uri="{FF2B5EF4-FFF2-40B4-BE49-F238E27FC236}">
                      <a16:creationId xmlns:a16="http://schemas.microsoft.com/office/drawing/2014/main" id="{53A59FCA-6415-4DB5-BF73-D9C3E2BAB032}"/>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79" name="Google Shape;406;p2">
                  <a:extLst>
                    <a:ext uri="{FF2B5EF4-FFF2-40B4-BE49-F238E27FC236}">
                      <a16:creationId xmlns:a16="http://schemas.microsoft.com/office/drawing/2014/main" id="{B6E98388-6378-4196-887F-EF99E4813143}"/>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80" name="Google Shape;407;p2">
                  <a:extLst>
                    <a:ext uri="{FF2B5EF4-FFF2-40B4-BE49-F238E27FC236}">
                      <a16:creationId xmlns:a16="http://schemas.microsoft.com/office/drawing/2014/main" id="{B74ADD30-B6AD-412A-BBA1-DF5AAAD48A2B}"/>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49" name="Google Shape;408;p2">
                <a:extLst>
                  <a:ext uri="{FF2B5EF4-FFF2-40B4-BE49-F238E27FC236}">
                    <a16:creationId xmlns:a16="http://schemas.microsoft.com/office/drawing/2014/main" id="{F67DE181-E053-4FAA-B90D-3EAEE5093312}"/>
                  </a:ext>
                </a:extLst>
              </p:cNvPr>
              <p:cNvGrpSpPr/>
              <p:nvPr/>
            </p:nvGrpSpPr>
            <p:grpSpPr>
              <a:xfrm>
                <a:off x="827" y="560900"/>
                <a:ext cx="12191331" cy="5792456"/>
                <a:chOff x="-284889" y="579950"/>
                <a:chExt cx="12705654" cy="5792456"/>
              </a:xfrm>
            </p:grpSpPr>
            <p:cxnSp>
              <p:nvCxnSpPr>
                <p:cNvPr id="50" name="Google Shape;409;p2">
                  <a:extLst>
                    <a:ext uri="{FF2B5EF4-FFF2-40B4-BE49-F238E27FC236}">
                      <a16:creationId xmlns:a16="http://schemas.microsoft.com/office/drawing/2014/main" id="{9D366022-FCC7-410E-98E0-E9ED9C439F6F}"/>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1" name="Google Shape;410;p2">
                  <a:extLst>
                    <a:ext uri="{FF2B5EF4-FFF2-40B4-BE49-F238E27FC236}">
                      <a16:creationId xmlns:a16="http://schemas.microsoft.com/office/drawing/2014/main" id="{891DCEFD-6BDF-4A0D-97C1-B2CBC6543AB1}"/>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2" name="Google Shape;411;p2">
                  <a:extLst>
                    <a:ext uri="{FF2B5EF4-FFF2-40B4-BE49-F238E27FC236}">
                      <a16:creationId xmlns:a16="http://schemas.microsoft.com/office/drawing/2014/main" id="{7B7EFB91-5331-4807-A031-521ADEB285CE}"/>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3" name="Google Shape;412;p2">
                  <a:extLst>
                    <a:ext uri="{FF2B5EF4-FFF2-40B4-BE49-F238E27FC236}">
                      <a16:creationId xmlns:a16="http://schemas.microsoft.com/office/drawing/2014/main" id="{250DC473-9107-43EE-9894-D3C383910758}"/>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4" name="Google Shape;413;p2">
                  <a:extLst>
                    <a:ext uri="{FF2B5EF4-FFF2-40B4-BE49-F238E27FC236}">
                      <a16:creationId xmlns:a16="http://schemas.microsoft.com/office/drawing/2014/main" id="{9D6F95C3-AEEB-4332-A8AF-BC6623CF58E6}"/>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5" name="Google Shape;414;p2">
                  <a:extLst>
                    <a:ext uri="{FF2B5EF4-FFF2-40B4-BE49-F238E27FC236}">
                      <a16:creationId xmlns:a16="http://schemas.microsoft.com/office/drawing/2014/main" id="{92BF831A-8313-48E7-B6AD-C261F3B6C0E1}"/>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6" name="Google Shape;415;p2">
                  <a:extLst>
                    <a:ext uri="{FF2B5EF4-FFF2-40B4-BE49-F238E27FC236}">
                      <a16:creationId xmlns:a16="http://schemas.microsoft.com/office/drawing/2014/main" id="{E98DD4B5-0097-4285-B730-7EC2A82A250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7" name="Google Shape;416;p2">
                  <a:extLst>
                    <a:ext uri="{FF2B5EF4-FFF2-40B4-BE49-F238E27FC236}">
                      <a16:creationId xmlns:a16="http://schemas.microsoft.com/office/drawing/2014/main" id="{43DF3A1A-24D3-4E98-9F96-6D357C2C1E69}"/>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8" name="Google Shape;417;p2">
                  <a:extLst>
                    <a:ext uri="{FF2B5EF4-FFF2-40B4-BE49-F238E27FC236}">
                      <a16:creationId xmlns:a16="http://schemas.microsoft.com/office/drawing/2014/main" id="{0D90CA5D-EE8D-4ECC-8325-E43790E63238}"/>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59" name="Google Shape;418;p2">
                  <a:extLst>
                    <a:ext uri="{FF2B5EF4-FFF2-40B4-BE49-F238E27FC236}">
                      <a16:creationId xmlns:a16="http://schemas.microsoft.com/office/drawing/2014/main" id="{C9A535FF-AC1D-4907-8C57-8E74CEB1E773}"/>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60" name="Google Shape;419;p2">
                  <a:extLst>
                    <a:ext uri="{FF2B5EF4-FFF2-40B4-BE49-F238E27FC236}">
                      <a16:creationId xmlns:a16="http://schemas.microsoft.com/office/drawing/2014/main" id="{9B8AB349-A068-4D6E-A01C-3EF530D5D3C3}"/>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17" name="TextBox 16">
            <a:extLst>
              <a:ext uri="{FF2B5EF4-FFF2-40B4-BE49-F238E27FC236}">
                <a16:creationId xmlns:a16="http://schemas.microsoft.com/office/drawing/2014/main" id="{670FCF7A-DDD6-4DCB-AAA7-8AC3F86437CF}"/>
              </a:ext>
            </a:extLst>
          </p:cNvPr>
          <p:cNvSpPr txBox="1"/>
          <p:nvPr/>
        </p:nvSpPr>
        <p:spPr>
          <a:xfrm>
            <a:off x="4074501" y="158452"/>
            <a:ext cx="3048000" cy="800219"/>
          </a:xfrm>
          <a:prstGeom prst="rect">
            <a:avLst/>
          </a:prstGeom>
          <a:solidFill>
            <a:srgbClr val="B19C1B"/>
          </a:solidFill>
        </p:spPr>
        <p:txBody>
          <a:bodyPr wrap="square" rtlCol="0">
            <a:spAutoFit/>
          </a:bodyPr>
          <a:lstStyle/>
          <a:p>
            <a:r>
              <a:rPr lang="en-US" sz="4600" dirty="0">
                <a:latin typeface="Times New Roman" panose="02020603050405020304" pitchFamily="18" charset="0"/>
                <a:cs typeface="Times New Roman" panose="02020603050405020304" pitchFamily="18" charset="0"/>
              </a:rPr>
              <a:t>ANGGOTA</a:t>
            </a:r>
          </a:p>
        </p:txBody>
      </p:sp>
      <p:sp>
        <p:nvSpPr>
          <p:cNvPr id="31" name="Google Shape;441;p2">
            <a:extLst>
              <a:ext uri="{FF2B5EF4-FFF2-40B4-BE49-F238E27FC236}">
                <a16:creationId xmlns:a16="http://schemas.microsoft.com/office/drawing/2014/main" id="{1C1BA9C1-2023-4394-9367-A3874ADD7744}"/>
              </a:ext>
            </a:extLst>
          </p:cNvPr>
          <p:cNvSpPr/>
          <p:nvPr/>
        </p:nvSpPr>
        <p:spPr>
          <a:xfrm>
            <a:off x="136785" y="974817"/>
            <a:ext cx="2731861" cy="1829169"/>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dirty="0">
                <a:ea typeface="Calibri"/>
                <a:cs typeface="Calibri"/>
                <a:sym typeface="Calibri"/>
              </a:rPr>
              <a:t>20210801099  Mohammad </a:t>
            </a:r>
            <a:r>
              <a:rPr lang="en-US" dirty="0" err="1">
                <a:ea typeface="Calibri"/>
                <a:cs typeface="Calibri"/>
                <a:sym typeface="Calibri"/>
              </a:rPr>
              <a:t>Asrofil</a:t>
            </a:r>
            <a:r>
              <a:rPr lang="en-US" dirty="0">
                <a:ea typeface="Calibri"/>
                <a:cs typeface="Calibri"/>
                <a:sym typeface="Calibri"/>
              </a:rPr>
              <a:t> </a:t>
            </a:r>
            <a:r>
              <a:rPr lang="en-US" dirty="0" err="1">
                <a:ea typeface="Calibri"/>
                <a:cs typeface="Calibri"/>
                <a:sym typeface="Calibri"/>
              </a:rPr>
              <a:t>Nadib</a:t>
            </a:r>
            <a:r>
              <a:rPr lang="en-US" dirty="0">
                <a:ea typeface="Calibri"/>
                <a:cs typeface="Calibri"/>
                <a:sym typeface="Calibri"/>
              </a:rPr>
              <a:t> </a:t>
            </a:r>
            <a:endParaRPr sz="1800" dirty="0">
              <a:latin typeface="Calibri"/>
              <a:ea typeface="Calibri"/>
              <a:cs typeface="Calibri"/>
              <a:sym typeface="Calibri"/>
            </a:endParaRPr>
          </a:p>
        </p:txBody>
      </p:sp>
      <p:sp>
        <p:nvSpPr>
          <p:cNvPr id="32" name="Google Shape;441;p2">
            <a:extLst>
              <a:ext uri="{FF2B5EF4-FFF2-40B4-BE49-F238E27FC236}">
                <a16:creationId xmlns:a16="http://schemas.microsoft.com/office/drawing/2014/main" id="{7FC118E2-5628-4714-ABC2-DAB68FC2605F}"/>
              </a:ext>
            </a:extLst>
          </p:cNvPr>
          <p:cNvSpPr/>
          <p:nvPr/>
        </p:nvSpPr>
        <p:spPr>
          <a:xfrm>
            <a:off x="9323354" y="740548"/>
            <a:ext cx="2731861" cy="1829169"/>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20210801044  </a:t>
            </a:r>
            <a:r>
              <a:rPr lang="en-US" sz="2000" dirty="0" err="1">
                <a:latin typeface="Times New Roman" panose="02020603050405020304" pitchFamily="18" charset="0"/>
                <a:ea typeface="Calibri"/>
                <a:cs typeface="Times New Roman" panose="02020603050405020304" pitchFamily="18" charset="0"/>
                <a:sym typeface="Calibri"/>
              </a:rPr>
              <a:t>Arbian</a:t>
            </a:r>
            <a:r>
              <a:rPr lang="en-US" sz="2000" dirty="0">
                <a:latin typeface="Times New Roman" panose="02020603050405020304" pitchFamily="18" charset="0"/>
                <a:ea typeface="Calibri"/>
                <a:cs typeface="Times New Roman" panose="02020603050405020304" pitchFamily="18" charset="0"/>
                <a:sym typeface="Calibri"/>
              </a:rPr>
              <a:t> </a:t>
            </a:r>
            <a:r>
              <a:rPr lang="en-US" sz="2000" dirty="0" err="1">
                <a:latin typeface="Times New Roman" panose="02020603050405020304" pitchFamily="18" charset="0"/>
                <a:ea typeface="Calibri"/>
                <a:cs typeface="Times New Roman" panose="02020603050405020304" pitchFamily="18" charset="0"/>
                <a:sym typeface="Calibri"/>
              </a:rPr>
              <a:t>syahr</a:t>
            </a:r>
            <a:r>
              <a:rPr lang="en-US" sz="2000" dirty="0">
                <a:latin typeface="Times New Roman" panose="02020603050405020304" pitchFamily="18" charset="0"/>
                <a:ea typeface="Calibri"/>
                <a:cs typeface="Times New Roman" panose="02020603050405020304" pitchFamily="18" charset="0"/>
                <a:sym typeface="Calibri"/>
              </a:rPr>
              <a:t> </a:t>
            </a:r>
            <a:r>
              <a:rPr lang="en-US" sz="2000" dirty="0" err="1">
                <a:latin typeface="Times New Roman" panose="02020603050405020304" pitchFamily="18" charset="0"/>
                <a:ea typeface="Calibri"/>
                <a:cs typeface="Times New Roman" panose="02020603050405020304" pitchFamily="18" charset="0"/>
                <a:sym typeface="Calibri"/>
              </a:rPr>
              <a:t>romadhon</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35" name="Google Shape;441;p2">
            <a:extLst>
              <a:ext uri="{FF2B5EF4-FFF2-40B4-BE49-F238E27FC236}">
                <a16:creationId xmlns:a16="http://schemas.microsoft.com/office/drawing/2014/main" id="{C45D5707-0B86-488D-869A-5E43AE02C4B0}"/>
              </a:ext>
            </a:extLst>
          </p:cNvPr>
          <p:cNvSpPr/>
          <p:nvPr/>
        </p:nvSpPr>
        <p:spPr>
          <a:xfrm>
            <a:off x="4241614" y="1035238"/>
            <a:ext cx="2731861" cy="1829169"/>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20210801086  </a:t>
            </a:r>
            <a:r>
              <a:rPr lang="en-US" sz="2000" dirty="0" err="1">
                <a:latin typeface="Times New Roman" panose="02020603050405020304" pitchFamily="18" charset="0"/>
                <a:ea typeface="Calibri"/>
                <a:cs typeface="Times New Roman" panose="02020603050405020304" pitchFamily="18" charset="0"/>
                <a:sym typeface="Calibri"/>
              </a:rPr>
              <a:t>Syaikul</a:t>
            </a:r>
            <a:r>
              <a:rPr lang="en-US" sz="2000" dirty="0">
                <a:latin typeface="Times New Roman" panose="02020603050405020304" pitchFamily="18" charset="0"/>
                <a:ea typeface="Calibri"/>
                <a:cs typeface="Times New Roman" panose="02020603050405020304" pitchFamily="18" charset="0"/>
                <a:sym typeface="Calibri"/>
              </a:rPr>
              <a:t> </a:t>
            </a:r>
            <a:r>
              <a:rPr lang="en-US" sz="2000" dirty="0" err="1">
                <a:latin typeface="Times New Roman" panose="02020603050405020304" pitchFamily="18" charset="0"/>
                <a:ea typeface="Calibri"/>
                <a:cs typeface="Times New Roman" panose="02020603050405020304" pitchFamily="18" charset="0"/>
                <a:sym typeface="Calibri"/>
              </a:rPr>
              <a:t>Ibnu</a:t>
            </a:r>
            <a:r>
              <a:rPr lang="en-US" sz="2000" dirty="0">
                <a:latin typeface="Times New Roman" panose="02020603050405020304" pitchFamily="18" charset="0"/>
                <a:ea typeface="Calibri"/>
                <a:cs typeface="Times New Roman" panose="02020603050405020304" pitchFamily="18" charset="0"/>
                <a:sym typeface="Calibri"/>
              </a:rPr>
              <a:t> </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37" name="Google Shape;441;p2">
            <a:extLst>
              <a:ext uri="{FF2B5EF4-FFF2-40B4-BE49-F238E27FC236}">
                <a16:creationId xmlns:a16="http://schemas.microsoft.com/office/drawing/2014/main" id="{9AEF8EB6-ABB2-4640-88A1-97CB04B4F379}"/>
              </a:ext>
            </a:extLst>
          </p:cNvPr>
          <p:cNvSpPr/>
          <p:nvPr/>
        </p:nvSpPr>
        <p:spPr>
          <a:xfrm>
            <a:off x="2239175" y="2360806"/>
            <a:ext cx="2619760" cy="1965334"/>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20210801225  </a:t>
            </a:r>
            <a:r>
              <a:rPr lang="en-US" sz="2000" dirty="0" err="1">
                <a:latin typeface="Times New Roman" panose="02020603050405020304" pitchFamily="18" charset="0"/>
                <a:ea typeface="Calibri"/>
                <a:cs typeface="Times New Roman" panose="02020603050405020304" pitchFamily="18" charset="0"/>
                <a:sym typeface="Calibri"/>
              </a:rPr>
              <a:t>Achmad</a:t>
            </a:r>
            <a:r>
              <a:rPr lang="en-US" sz="2000" dirty="0">
                <a:latin typeface="Times New Roman" panose="02020603050405020304" pitchFamily="18" charset="0"/>
                <a:ea typeface="Calibri"/>
                <a:cs typeface="Times New Roman" panose="02020603050405020304" pitchFamily="18" charset="0"/>
                <a:sym typeface="Calibri"/>
              </a:rPr>
              <a:t> Rafi A</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38" name="Google Shape;441;p2">
            <a:extLst>
              <a:ext uri="{FF2B5EF4-FFF2-40B4-BE49-F238E27FC236}">
                <a16:creationId xmlns:a16="http://schemas.microsoft.com/office/drawing/2014/main" id="{4A928AC9-9C5D-4A5E-B060-075D4658A460}"/>
              </a:ext>
            </a:extLst>
          </p:cNvPr>
          <p:cNvSpPr/>
          <p:nvPr/>
        </p:nvSpPr>
        <p:spPr>
          <a:xfrm>
            <a:off x="9651227" y="3624652"/>
            <a:ext cx="2503324" cy="1965334"/>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20210801075  </a:t>
            </a:r>
            <a:r>
              <a:rPr lang="en-US" sz="2000" dirty="0" err="1">
                <a:latin typeface="Times New Roman" panose="02020603050405020304" pitchFamily="18" charset="0"/>
                <a:ea typeface="Calibri"/>
                <a:cs typeface="Times New Roman" panose="02020603050405020304" pitchFamily="18" charset="0"/>
                <a:sym typeface="Calibri"/>
              </a:rPr>
              <a:t>Syabil</a:t>
            </a:r>
            <a:r>
              <a:rPr lang="en-US" sz="2000" dirty="0">
                <a:latin typeface="Times New Roman" panose="02020603050405020304" pitchFamily="18" charset="0"/>
                <a:ea typeface="Calibri"/>
                <a:cs typeface="Times New Roman" panose="02020603050405020304" pitchFamily="18" charset="0"/>
                <a:sym typeface="Calibri"/>
              </a:rPr>
              <a:t> </a:t>
            </a:r>
            <a:r>
              <a:rPr lang="en-US" sz="2000" dirty="0" err="1">
                <a:latin typeface="Times New Roman" panose="02020603050405020304" pitchFamily="18" charset="0"/>
                <a:ea typeface="Calibri"/>
                <a:cs typeface="Times New Roman" panose="02020603050405020304" pitchFamily="18" charset="0"/>
                <a:sym typeface="Calibri"/>
              </a:rPr>
              <a:t>Dharmawan</a:t>
            </a:r>
            <a:r>
              <a:rPr lang="en-US" sz="2000" dirty="0">
                <a:latin typeface="Times New Roman" panose="02020603050405020304" pitchFamily="18" charset="0"/>
                <a:ea typeface="Calibri"/>
                <a:cs typeface="Times New Roman" panose="02020603050405020304" pitchFamily="18" charset="0"/>
                <a:sym typeface="Calibri"/>
              </a:rPr>
              <a:t> T</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39" name="Google Shape;441;p2">
            <a:extLst>
              <a:ext uri="{FF2B5EF4-FFF2-40B4-BE49-F238E27FC236}">
                <a16:creationId xmlns:a16="http://schemas.microsoft.com/office/drawing/2014/main" id="{D073F1DB-D435-4793-9BC4-4106C953347D}"/>
              </a:ext>
            </a:extLst>
          </p:cNvPr>
          <p:cNvSpPr/>
          <p:nvPr/>
        </p:nvSpPr>
        <p:spPr>
          <a:xfrm>
            <a:off x="45924" y="4228712"/>
            <a:ext cx="2619760" cy="1965334"/>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20210801105   Ichzan Januar S</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40" name="Google Shape;441;p2">
            <a:extLst>
              <a:ext uri="{FF2B5EF4-FFF2-40B4-BE49-F238E27FC236}">
                <a16:creationId xmlns:a16="http://schemas.microsoft.com/office/drawing/2014/main" id="{C3E1AD7B-8BE7-403A-A1CF-FDD991EC0E94}"/>
              </a:ext>
            </a:extLst>
          </p:cNvPr>
          <p:cNvSpPr/>
          <p:nvPr/>
        </p:nvSpPr>
        <p:spPr>
          <a:xfrm>
            <a:off x="6776642" y="4507505"/>
            <a:ext cx="2619760" cy="1965334"/>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2021080122   Aldi Maulana I</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41" name="Google Shape;441;p2">
            <a:extLst>
              <a:ext uri="{FF2B5EF4-FFF2-40B4-BE49-F238E27FC236}">
                <a16:creationId xmlns:a16="http://schemas.microsoft.com/office/drawing/2014/main" id="{929F80E0-C099-4B47-89C3-456D10D83DF6}"/>
              </a:ext>
            </a:extLst>
          </p:cNvPr>
          <p:cNvSpPr/>
          <p:nvPr/>
        </p:nvSpPr>
        <p:spPr>
          <a:xfrm>
            <a:off x="7188252" y="2100044"/>
            <a:ext cx="2619760" cy="1965334"/>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20210801248    Aji </a:t>
            </a:r>
            <a:r>
              <a:rPr lang="en-US" sz="2000" dirty="0" err="1">
                <a:latin typeface="Times New Roman" panose="02020603050405020304" pitchFamily="18" charset="0"/>
                <a:ea typeface="Calibri"/>
                <a:cs typeface="Times New Roman" panose="02020603050405020304" pitchFamily="18" charset="0"/>
                <a:sym typeface="Calibri"/>
              </a:rPr>
              <a:t>Rofii</a:t>
            </a:r>
            <a:r>
              <a:rPr lang="en-US" sz="2000" dirty="0">
                <a:latin typeface="Times New Roman" panose="02020603050405020304" pitchFamily="18" charset="0"/>
                <a:ea typeface="Calibri"/>
                <a:cs typeface="Times New Roman" panose="02020603050405020304" pitchFamily="18" charset="0"/>
                <a:sym typeface="Calibri"/>
              </a:rPr>
              <a:t> </a:t>
            </a:r>
            <a:r>
              <a:rPr lang="en-US" sz="2000" dirty="0" err="1">
                <a:latin typeface="Times New Roman" panose="02020603050405020304" pitchFamily="18" charset="0"/>
                <a:ea typeface="Calibri"/>
                <a:cs typeface="Times New Roman" panose="02020603050405020304" pitchFamily="18" charset="0"/>
                <a:sym typeface="Calibri"/>
              </a:rPr>
              <a:t>Mufid</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42" name="Google Shape;441;p2">
            <a:extLst>
              <a:ext uri="{FF2B5EF4-FFF2-40B4-BE49-F238E27FC236}">
                <a16:creationId xmlns:a16="http://schemas.microsoft.com/office/drawing/2014/main" id="{B6E18418-D075-4B64-B582-6755D19102F6}"/>
              </a:ext>
            </a:extLst>
          </p:cNvPr>
          <p:cNvSpPr/>
          <p:nvPr/>
        </p:nvSpPr>
        <p:spPr>
          <a:xfrm>
            <a:off x="3738983" y="4399903"/>
            <a:ext cx="2619760" cy="1965334"/>
          </a:xfrm>
          <a:prstGeom prst="ellipse">
            <a:avLst/>
          </a:prstGeom>
          <a:solidFill>
            <a:srgbClr val="B19C1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2000" dirty="0">
                <a:latin typeface="Times New Roman" panose="02020603050405020304" pitchFamily="18" charset="0"/>
                <a:ea typeface="Calibri"/>
                <a:cs typeface="Times New Roman" panose="02020603050405020304" pitchFamily="18" charset="0"/>
                <a:sym typeface="Calibri"/>
              </a:rPr>
              <a:t>20210801157    Rafi </a:t>
            </a:r>
            <a:r>
              <a:rPr lang="en-US" sz="2000" dirty="0" err="1">
                <a:latin typeface="Times New Roman" panose="02020603050405020304" pitchFamily="18" charset="0"/>
                <a:ea typeface="Calibri"/>
                <a:cs typeface="Times New Roman" panose="02020603050405020304" pitchFamily="18" charset="0"/>
                <a:sym typeface="Calibri"/>
              </a:rPr>
              <a:t>Zhafar</a:t>
            </a:r>
            <a:r>
              <a:rPr lang="en-US" sz="2000" dirty="0">
                <a:latin typeface="Times New Roman" panose="02020603050405020304" pitchFamily="18" charset="0"/>
                <a:ea typeface="Calibri"/>
                <a:cs typeface="Times New Roman" panose="02020603050405020304" pitchFamily="18" charset="0"/>
                <a:sym typeface="Calibri"/>
              </a:rPr>
              <a:t> K</a:t>
            </a:r>
            <a:endParaRPr sz="2000" dirty="0">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8920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32" grpId="0" animBg="1"/>
      <p:bldP spid="35" grpId="0" animBg="1"/>
      <p:bldP spid="37" grpId="0" animBg="1"/>
      <p:bldP spid="38" grpId="0" animBg="1"/>
      <p:bldP spid="39"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69571" y="1523999"/>
            <a:ext cx="9252857" cy="4383315"/>
          </a:xfrm>
          <a:noFill/>
        </p:spPr>
        <p:txBody>
          <a:bodyPr>
            <a:normAutofit/>
          </a:bodyPr>
          <a:lstStyle/>
          <a:p>
            <a:pPr marL="0" indent="0">
              <a:buNone/>
            </a:pPr>
            <a:r>
              <a:rPr lang="en-ID" sz="4400" dirty="0" err="1">
                <a:solidFill>
                  <a:srgbClr val="000000"/>
                </a:solidFill>
                <a:effectLst/>
                <a:latin typeface="Times New Roman" panose="02020603050405020304" pitchFamily="18" charset="0"/>
                <a:ea typeface="Times New Roman" panose="02020603050405020304" pitchFamily="18" charset="0"/>
              </a:rPr>
              <a:t>Dinamika</a:t>
            </a:r>
            <a:r>
              <a:rPr lang="en-ID" sz="4400" dirty="0">
                <a:solidFill>
                  <a:srgbClr val="000000"/>
                </a:solidFill>
                <a:effectLst/>
                <a:latin typeface="Times New Roman" panose="02020603050405020304" pitchFamily="18" charset="0"/>
                <a:ea typeface="Times New Roman" panose="02020603050405020304" pitchFamily="18" charset="0"/>
              </a:rPr>
              <a:t> Pancasila </a:t>
            </a:r>
            <a:r>
              <a:rPr lang="en-ID" sz="4400" dirty="0" err="1">
                <a:solidFill>
                  <a:srgbClr val="000000"/>
                </a:solidFill>
                <a:effectLst/>
                <a:latin typeface="Times New Roman" panose="02020603050405020304" pitchFamily="18" charset="0"/>
                <a:ea typeface="Times New Roman" panose="02020603050405020304" pitchFamily="18" charset="0"/>
              </a:rPr>
              <a:t>dalam</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sejarah</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bangsa</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dapat</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kita</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lihat</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mulai</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dari</a:t>
            </a:r>
            <a:r>
              <a:rPr lang="en-ID" sz="4400" dirty="0">
                <a:solidFill>
                  <a:srgbClr val="000000"/>
                </a:solidFill>
                <a:effectLst/>
                <a:latin typeface="Times New Roman" panose="02020603050405020304" pitchFamily="18" charset="0"/>
                <a:ea typeface="Times New Roman" panose="02020603050405020304" pitchFamily="18" charset="0"/>
              </a:rPr>
              <a:t> masa </a:t>
            </a:r>
            <a:r>
              <a:rPr lang="en-ID" sz="4400" dirty="0" err="1">
                <a:solidFill>
                  <a:srgbClr val="000000"/>
                </a:solidFill>
                <a:effectLst/>
                <a:latin typeface="Times New Roman" panose="02020603050405020304" pitchFamily="18" charset="0"/>
                <a:ea typeface="Times New Roman" panose="02020603050405020304" pitchFamily="18" charset="0"/>
              </a:rPr>
              <a:t>ke</a:t>
            </a:r>
            <a:r>
              <a:rPr lang="en-ID" sz="4400" dirty="0">
                <a:solidFill>
                  <a:srgbClr val="000000"/>
                </a:solidFill>
                <a:effectLst/>
                <a:latin typeface="Times New Roman" panose="02020603050405020304" pitchFamily="18" charset="0"/>
                <a:ea typeface="Times New Roman" panose="02020603050405020304" pitchFamily="18" charset="0"/>
              </a:rPr>
              <a:t> masa </a:t>
            </a:r>
            <a:r>
              <a:rPr lang="en-ID" sz="4400" dirty="0" err="1">
                <a:solidFill>
                  <a:srgbClr val="000000"/>
                </a:solidFill>
                <a:effectLst/>
                <a:latin typeface="Times New Roman" panose="02020603050405020304" pitchFamily="18" charset="0"/>
                <a:ea typeface="Times New Roman" panose="02020603050405020304" pitchFamily="18" charset="0"/>
              </a:rPr>
              <a:t>dimana</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berdirinya</a:t>
            </a:r>
            <a:r>
              <a:rPr lang="en-ID" sz="4400" dirty="0">
                <a:solidFill>
                  <a:srgbClr val="000000"/>
                </a:solidFill>
                <a:effectLst/>
                <a:latin typeface="Times New Roman" panose="02020603050405020304" pitchFamily="18" charset="0"/>
                <a:ea typeface="Times New Roman" panose="02020603050405020304" pitchFamily="18" charset="0"/>
              </a:rPr>
              <a:t> Pancasila yang </a:t>
            </a:r>
            <a:r>
              <a:rPr lang="en-ID" sz="4400" dirty="0" err="1">
                <a:solidFill>
                  <a:srgbClr val="000000"/>
                </a:solidFill>
                <a:effectLst/>
                <a:latin typeface="Times New Roman" panose="02020603050405020304" pitchFamily="18" charset="0"/>
                <a:ea typeface="Times New Roman" panose="02020603050405020304" pitchFamily="18" charset="0"/>
              </a:rPr>
              <a:t>diusulkan</a:t>
            </a:r>
            <a:r>
              <a:rPr lang="en-ID" sz="4400" dirty="0">
                <a:solidFill>
                  <a:srgbClr val="000000"/>
                </a:solidFill>
                <a:effectLst/>
                <a:latin typeface="Times New Roman" panose="02020603050405020304" pitchFamily="18" charset="0"/>
                <a:ea typeface="Times New Roman" panose="02020603050405020304" pitchFamily="18" charset="0"/>
              </a:rPr>
              <a:t> oleh Badan </a:t>
            </a:r>
            <a:r>
              <a:rPr lang="en-ID" sz="4400" dirty="0" err="1">
                <a:solidFill>
                  <a:srgbClr val="000000"/>
                </a:solidFill>
                <a:effectLst/>
                <a:latin typeface="Times New Roman" panose="02020603050405020304" pitchFamily="18" charset="0"/>
                <a:ea typeface="Times New Roman" panose="02020603050405020304" pitchFamily="18" charset="0"/>
              </a:rPr>
              <a:t>Penyelidik</a:t>
            </a:r>
            <a:r>
              <a:rPr lang="en-ID" sz="4400" dirty="0">
                <a:solidFill>
                  <a:srgbClr val="000000"/>
                </a:solidFill>
                <a:effectLst/>
                <a:latin typeface="Times New Roman" panose="02020603050405020304" pitchFamily="18" charset="0"/>
                <a:ea typeface="Times New Roman" panose="02020603050405020304" pitchFamily="18" charset="0"/>
              </a:rPr>
              <a:t> Usaha </a:t>
            </a:r>
            <a:r>
              <a:rPr lang="en-ID" sz="4400" dirty="0" err="1">
                <a:solidFill>
                  <a:srgbClr val="000000"/>
                </a:solidFill>
                <a:effectLst/>
                <a:latin typeface="Times New Roman" panose="02020603050405020304" pitchFamily="18" charset="0"/>
                <a:ea typeface="Times New Roman" panose="02020603050405020304" pitchFamily="18" charset="0"/>
              </a:rPr>
              <a:t>Persiapan</a:t>
            </a:r>
            <a:r>
              <a:rPr lang="en-ID" sz="4400" dirty="0">
                <a:solidFill>
                  <a:srgbClr val="000000"/>
                </a:solidFill>
                <a:effectLst/>
                <a:latin typeface="Times New Roman" panose="02020603050405020304" pitchFamily="18" charset="0"/>
                <a:ea typeface="Times New Roman" panose="02020603050405020304" pitchFamily="18" charset="0"/>
              </a:rPr>
              <a:t> </a:t>
            </a:r>
            <a:r>
              <a:rPr lang="en-ID" sz="4400" dirty="0" err="1">
                <a:solidFill>
                  <a:srgbClr val="000000"/>
                </a:solidFill>
                <a:effectLst/>
                <a:latin typeface="Times New Roman" panose="02020603050405020304" pitchFamily="18" charset="0"/>
                <a:ea typeface="Times New Roman" panose="02020603050405020304" pitchFamily="18" charset="0"/>
              </a:rPr>
              <a:t>Kemerdekaan</a:t>
            </a:r>
            <a:r>
              <a:rPr lang="en-ID" sz="4400" dirty="0">
                <a:solidFill>
                  <a:srgbClr val="000000"/>
                </a:solidFill>
                <a:effectLst/>
                <a:latin typeface="Times New Roman" panose="02020603050405020304" pitchFamily="18" charset="0"/>
                <a:ea typeface="Times New Roman" panose="02020603050405020304" pitchFamily="18" charset="0"/>
              </a:rPr>
              <a:t> Indonesia (BPUPKI)</a:t>
            </a:r>
            <a:endParaRPr lang="en-US" sz="4400" dirty="0"/>
          </a:p>
        </p:txBody>
      </p:sp>
      <p:sp>
        <p:nvSpPr>
          <p:cNvPr id="141" name="Rectangle: Rounded Corners 140">
            <a:extLst>
              <a:ext uri="{FF2B5EF4-FFF2-40B4-BE49-F238E27FC236}">
                <a16:creationId xmlns:a16="http://schemas.microsoft.com/office/drawing/2014/main" id="{AE807F0A-3DCC-4380-814C-892F72983688}"/>
              </a:ext>
            </a:extLst>
          </p:cNvPr>
          <p:cNvSpPr/>
          <p:nvPr/>
        </p:nvSpPr>
        <p:spPr>
          <a:xfrm>
            <a:off x="28672" y="133370"/>
            <a:ext cx="3352800" cy="733777"/>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D" sz="2800" b="1" dirty="0" err="1">
                <a:solidFill>
                  <a:schemeClr val="tx1"/>
                </a:solidFill>
                <a:effectLst/>
                <a:latin typeface="Times New Roman" panose="02020603050405020304" pitchFamily="18" charset="0"/>
                <a:ea typeface="Earthbound"/>
                <a:cs typeface="Times New Roman" panose="02020603050405020304" pitchFamily="18" charset="0"/>
              </a:rPr>
              <a:t>Dinamika</a:t>
            </a:r>
            <a:r>
              <a:rPr lang="en-ID" sz="2800" b="1" dirty="0">
                <a:solidFill>
                  <a:schemeClr val="tx1"/>
                </a:solidFill>
                <a:effectLst/>
                <a:latin typeface="Times New Roman" panose="02020603050405020304" pitchFamily="18" charset="0"/>
                <a:ea typeface="Earthbound"/>
                <a:cs typeface="Times New Roman" panose="02020603050405020304" pitchFamily="18" charset="0"/>
              </a:rPr>
              <a:t> </a:t>
            </a:r>
            <a:r>
              <a:rPr lang="en-ID" sz="2800" b="1" dirty="0" err="1">
                <a:solidFill>
                  <a:schemeClr val="tx1"/>
                </a:solidFill>
                <a:effectLst/>
                <a:latin typeface="Times New Roman" panose="02020603050405020304" pitchFamily="18" charset="0"/>
                <a:ea typeface="Earthbound"/>
                <a:cs typeface="Times New Roman" panose="02020603050405020304" pitchFamily="18" charset="0"/>
              </a:rPr>
              <a:t>pancasila</a:t>
            </a:r>
            <a:r>
              <a:rPr lang="en-ID" sz="2800" b="1" dirty="0">
                <a:solidFill>
                  <a:schemeClr val="tx1"/>
                </a:solidFill>
                <a:effectLst/>
                <a:latin typeface="Times New Roman" panose="02020603050405020304" pitchFamily="18" charset="0"/>
                <a:ea typeface="Earthbound"/>
                <a:cs typeface="Times New Roman" panose="02020603050405020304" pitchFamily="18" charset="0"/>
              </a:rPr>
              <a:t> </a:t>
            </a:r>
            <a:endParaRPr lang="en-US" sz="2800" dirty="0">
              <a:solidFill>
                <a:schemeClr val="tx1"/>
              </a:solidFill>
              <a:latin typeface="Times New Roman" panose="02020603050405020304" pitchFamily="18" charset="0"/>
              <a:cs typeface="Times New Roman" panose="02020603050405020304" pitchFamily="18" charset="0"/>
            </a:endParaRPr>
          </a:p>
        </p:txBody>
      </p:sp>
      <p:grpSp>
        <p:nvGrpSpPr>
          <p:cNvPr id="282" name="Google Shape;1463;p8">
            <a:extLst>
              <a:ext uri="{FF2B5EF4-FFF2-40B4-BE49-F238E27FC236}">
                <a16:creationId xmlns:a16="http://schemas.microsoft.com/office/drawing/2014/main" id="{2EFC1383-A665-4C66-9358-676C4385DE23}"/>
              </a:ext>
            </a:extLst>
          </p:cNvPr>
          <p:cNvGrpSpPr/>
          <p:nvPr/>
        </p:nvGrpSpPr>
        <p:grpSpPr>
          <a:xfrm>
            <a:off x="0" y="4981897"/>
            <a:ext cx="1349658" cy="1835489"/>
            <a:chOff x="15386325" y="2647475"/>
            <a:chExt cx="1596350" cy="2032000"/>
          </a:xfrm>
          <a:solidFill>
            <a:srgbClr val="00B0F0"/>
          </a:solidFill>
        </p:grpSpPr>
        <p:sp>
          <p:nvSpPr>
            <p:cNvPr id="283" name="Google Shape;1464;p8">
              <a:extLst>
                <a:ext uri="{FF2B5EF4-FFF2-40B4-BE49-F238E27FC236}">
                  <a16:creationId xmlns:a16="http://schemas.microsoft.com/office/drawing/2014/main" id="{9B88E469-47F9-4909-8070-AEC787A014EF}"/>
                </a:ext>
              </a:extLst>
            </p:cNvPr>
            <p:cNvSpPr/>
            <p:nvPr/>
          </p:nvSpPr>
          <p:spPr>
            <a:xfrm>
              <a:off x="15711650" y="3071350"/>
              <a:ext cx="1271025" cy="1544850"/>
            </a:xfrm>
            <a:custGeom>
              <a:avLst/>
              <a:gdLst/>
              <a:ahLst/>
              <a:cxnLst/>
              <a:rect l="l" t="t" r="r" b="b"/>
              <a:pathLst>
                <a:path w="50841" h="61794" extrusionOk="0">
                  <a:moveTo>
                    <a:pt x="60" y="0"/>
                  </a:moveTo>
                  <a:lnTo>
                    <a:pt x="1" y="250"/>
                  </a:lnTo>
                  <a:lnTo>
                    <a:pt x="1239" y="655"/>
                  </a:lnTo>
                  <a:lnTo>
                    <a:pt x="1870" y="857"/>
                  </a:lnTo>
                  <a:cubicBezTo>
                    <a:pt x="2060" y="929"/>
                    <a:pt x="2263" y="1024"/>
                    <a:pt x="2465" y="1107"/>
                  </a:cubicBezTo>
                  <a:lnTo>
                    <a:pt x="3656" y="1631"/>
                  </a:lnTo>
                  <a:cubicBezTo>
                    <a:pt x="4025" y="1846"/>
                    <a:pt x="4406" y="2060"/>
                    <a:pt x="4787" y="2274"/>
                  </a:cubicBezTo>
                  <a:lnTo>
                    <a:pt x="5347" y="2596"/>
                  </a:lnTo>
                  <a:lnTo>
                    <a:pt x="5882" y="2977"/>
                  </a:lnTo>
                  <a:cubicBezTo>
                    <a:pt x="6240" y="3227"/>
                    <a:pt x="6609" y="3465"/>
                    <a:pt x="6954" y="3727"/>
                  </a:cubicBezTo>
                  <a:cubicBezTo>
                    <a:pt x="7609" y="4310"/>
                    <a:pt x="8311" y="4834"/>
                    <a:pt x="8907" y="5477"/>
                  </a:cubicBezTo>
                  <a:cubicBezTo>
                    <a:pt x="11407" y="7918"/>
                    <a:pt x="13300" y="10894"/>
                    <a:pt x="14907" y="13990"/>
                  </a:cubicBezTo>
                  <a:cubicBezTo>
                    <a:pt x="16479" y="17097"/>
                    <a:pt x="17777" y="20360"/>
                    <a:pt x="18967" y="23646"/>
                  </a:cubicBezTo>
                  <a:cubicBezTo>
                    <a:pt x="20146" y="26932"/>
                    <a:pt x="21003" y="30325"/>
                    <a:pt x="22003" y="33695"/>
                  </a:cubicBezTo>
                  <a:cubicBezTo>
                    <a:pt x="22480" y="35374"/>
                    <a:pt x="23015" y="37052"/>
                    <a:pt x="23611" y="38707"/>
                  </a:cubicBezTo>
                  <a:cubicBezTo>
                    <a:pt x="24194" y="40374"/>
                    <a:pt x="24885" y="41993"/>
                    <a:pt x="25694" y="43577"/>
                  </a:cubicBezTo>
                  <a:cubicBezTo>
                    <a:pt x="26099" y="44363"/>
                    <a:pt x="26552" y="45125"/>
                    <a:pt x="27004" y="45887"/>
                  </a:cubicBezTo>
                  <a:cubicBezTo>
                    <a:pt x="27492" y="46613"/>
                    <a:pt x="27968" y="47375"/>
                    <a:pt x="28540" y="48054"/>
                  </a:cubicBezTo>
                  <a:cubicBezTo>
                    <a:pt x="29612" y="49470"/>
                    <a:pt x="30826" y="50744"/>
                    <a:pt x="32124" y="51959"/>
                  </a:cubicBezTo>
                  <a:cubicBezTo>
                    <a:pt x="33422" y="53161"/>
                    <a:pt x="34791" y="54281"/>
                    <a:pt x="36231" y="55305"/>
                  </a:cubicBezTo>
                  <a:cubicBezTo>
                    <a:pt x="37672" y="56317"/>
                    <a:pt x="39172" y="57233"/>
                    <a:pt x="40744" y="58067"/>
                  </a:cubicBezTo>
                  <a:cubicBezTo>
                    <a:pt x="43851" y="59734"/>
                    <a:pt x="47197" y="60972"/>
                    <a:pt x="50638" y="61793"/>
                  </a:cubicBezTo>
                  <a:lnTo>
                    <a:pt x="50840" y="61079"/>
                  </a:lnTo>
                  <a:cubicBezTo>
                    <a:pt x="47471" y="60281"/>
                    <a:pt x="44161" y="59091"/>
                    <a:pt x="41101" y="57471"/>
                  </a:cubicBezTo>
                  <a:cubicBezTo>
                    <a:pt x="39565" y="56674"/>
                    <a:pt x="38077" y="55781"/>
                    <a:pt x="36648" y="54781"/>
                  </a:cubicBezTo>
                  <a:cubicBezTo>
                    <a:pt x="35219" y="53769"/>
                    <a:pt x="33862" y="52685"/>
                    <a:pt x="32588" y="51506"/>
                  </a:cubicBezTo>
                  <a:cubicBezTo>
                    <a:pt x="31302" y="50328"/>
                    <a:pt x="30100" y="49066"/>
                    <a:pt x="29028" y="47696"/>
                  </a:cubicBezTo>
                  <a:cubicBezTo>
                    <a:pt x="28457" y="47030"/>
                    <a:pt x="28004" y="46292"/>
                    <a:pt x="27504" y="45577"/>
                  </a:cubicBezTo>
                  <a:cubicBezTo>
                    <a:pt x="27064" y="44839"/>
                    <a:pt x="26599" y="44089"/>
                    <a:pt x="26218" y="43315"/>
                  </a:cubicBezTo>
                  <a:cubicBezTo>
                    <a:pt x="25409" y="41791"/>
                    <a:pt x="24730" y="40184"/>
                    <a:pt x="24135" y="38541"/>
                  </a:cubicBezTo>
                  <a:cubicBezTo>
                    <a:pt x="23516" y="36909"/>
                    <a:pt x="22980" y="35243"/>
                    <a:pt x="22492" y="33552"/>
                  </a:cubicBezTo>
                  <a:cubicBezTo>
                    <a:pt x="21480" y="30206"/>
                    <a:pt x="20587" y="26801"/>
                    <a:pt x="19384" y="23491"/>
                  </a:cubicBezTo>
                  <a:cubicBezTo>
                    <a:pt x="18182" y="20193"/>
                    <a:pt x="16848" y="16931"/>
                    <a:pt x="15241" y="13811"/>
                  </a:cubicBezTo>
                  <a:cubicBezTo>
                    <a:pt x="13610" y="10692"/>
                    <a:pt x="11669" y="7692"/>
                    <a:pt x="9133" y="5239"/>
                  </a:cubicBezTo>
                  <a:cubicBezTo>
                    <a:pt x="6644" y="2715"/>
                    <a:pt x="3453" y="929"/>
                    <a:pt x="6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4" name="Google Shape;1465;p8">
              <a:extLst>
                <a:ext uri="{FF2B5EF4-FFF2-40B4-BE49-F238E27FC236}">
                  <a16:creationId xmlns:a16="http://schemas.microsoft.com/office/drawing/2014/main" id="{B2115587-2BE4-495D-9C07-DFDD23B9A47D}"/>
                </a:ext>
              </a:extLst>
            </p:cNvPr>
            <p:cNvSpPr/>
            <p:nvPr/>
          </p:nvSpPr>
          <p:spPr>
            <a:xfrm>
              <a:off x="16511750" y="3535675"/>
              <a:ext cx="306900" cy="846575"/>
            </a:xfrm>
            <a:custGeom>
              <a:avLst/>
              <a:gdLst/>
              <a:ahLst/>
              <a:cxnLst/>
              <a:rect l="l" t="t" r="r" b="b"/>
              <a:pathLst>
                <a:path w="12276" h="33863" extrusionOk="0">
                  <a:moveTo>
                    <a:pt x="11204" y="1"/>
                  </a:moveTo>
                  <a:cubicBezTo>
                    <a:pt x="10895" y="2704"/>
                    <a:pt x="10359" y="4549"/>
                    <a:pt x="9038" y="6978"/>
                  </a:cubicBezTo>
                  <a:cubicBezTo>
                    <a:pt x="7573" y="9633"/>
                    <a:pt x="6073" y="12229"/>
                    <a:pt x="4418" y="14753"/>
                  </a:cubicBezTo>
                  <a:cubicBezTo>
                    <a:pt x="2263" y="18027"/>
                    <a:pt x="191" y="20920"/>
                    <a:pt x="203" y="25004"/>
                  </a:cubicBezTo>
                  <a:cubicBezTo>
                    <a:pt x="203" y="27445"/>
                    <a:pt x="1" y="31838"/>
                    <a:pt x="1775" y="33862"/>
                  </a:cubicBezTo>
                  <a:cubicBezTo>
                    <a:pt x="6501" y="32398"/>
                    <a:pt x="8657" y="27754"/>
                    <a:pt x="10228" y="23123"/>
                  </a:cubicBezTo>
                  <a:cubicBezTo>
                    <a:pt x="11347" y="19765"/>
                    <a:pt x="12205" y="15562"/>
                    <a:pt x="12240" y="12014"/>
                  </a:cubicBezTo>
                  <a:cubicBezTo>
                    <a:pt x="12276" y="9847"/>
                    <a:pt x="11978" y="7752"/>
                    <a:pt x="11824" y="5597"/>
                  </a:cubicBezTo>
                  <a:cubicBezTo>
                    <a:pt x="11728" y="3942"/>
                    <a:pt x="11740" y="1572"/>
                    <a:pt x="1120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5" name="Google Shape;1466;p8">
              <a:extLst>
                <a:ext uri="{FF2B5EF4-FFF2-40B4-BE49-F238E27FC236}">
                  <a16:creationId xmlns:a16="http://schemas.microsoft.com/office/drawing/2014/main" id="{D5D8A302-9B6E-4FBF-A756-0ED1CA5D92EB}"/>
                </a:ext>
              </a:extLst>
            </p:cNvPr>
            <p:cNvSpPr/>
            <p:nvPr/>
          </p:nvSpPr>
          <p:spPr>
            <a:xfrm>
              <a:off x="15386325" y="3135650"/>
              <a:ext cx="543825" cy="139475"/>
            </a:xfrm>
            <a:custGeom>
              <a:avLst/>
              <a:gdLst/>
              <a:ahLst/>
              <a:cxnLst/>
              <a:rect l="l" t="t" r="r" b="b"/>
              <a:pathLst>
                <a:path w="21753" h="5579" extrusionOk="0">
                  <a:moveTo>
                    <a:pt x="14441" y="1"/>
                  </a:moveTo>
                  <a:cubicBezTo>
                    <a:pt x="12301" y="1"/>
                    <a:pt x="10236" y="150"/>
                    <a:pt x="8001" y="1131"/>
                  </a:cubicBezTo>
                  <a:cubicBezTo>
                    <a:pt x="5447" y="2260"/>
                    <a:pt x="3242" y="3771"/>
                    <a:pt x="382" y="3771"/>
                  </a:cubicBezTo>
                  <a:cubicBezTo>
                    <a:pt x="256" y="3771"/>
                    <a:pt x="129" y="3768"/>
                    <a:pt x="0" y="3762"/>
                  </a:cubicBezTo>
                  <a:lnTo>
                    <a:pt x="0" y="3762"/>
                  </a:lnTo>
                  <a:cubicBezTo>
                    <a:pt x="3264" y="4958"/>
                    <a:pt x="6267" y="5579"/>
                    <a:pt x="9375" y="5579"/>
                  </a:cubicBezTo>
                  <a:cubicBezTo>
                    <a:pt x="11402" y="5579"/>
                    <a:pt x="13474" y="5315"/>
                    <a:pt x="15693" y="4774"/>
                  </a:cubicBezTo>
                  <a:cubicBezTo>
                    <a:pt x="17705" y="4286"/>
                    <a:pt x="21753" y="976"/>
                    <a:pt x="18526" y="12"/>
                  </a:cubicBezTo>
                  <a:lnTo>
                    <a:pt x="18526" y="12"/>
                  </a:lnTo>
                  <a:cubicBezTo>
                    <a:pt x="18117" y="25"/>
                    <a:pt x="17715" y="29"/>
                    <a:pt x="17319" y="29"/>
                  </a:cubicBezTo>
                  <a:cubicBezTo>
                    <a:pt x="16332" y="29"/>
                    <a:pt x="15379" y="1"/>
                    <a:pt x="1444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6" name="Google Shape;1467;p8">
              <a:extLst>
                <a:ext uri="{FF2B5EF4-FFF2-40B4-BE49-F238E27FC236}">
                  <a16:creationId xmlns:a16="http://schemas.microsoft.com/office/drawing/2014/main" id="{3285BD02-F634-4858-9662-1E2B99C8BDCD}"/>
                </a:ext>
              </a:extLst>
            </p:cNvPr>
            <p:cNvSpPr/>
            <p:nvPr/>
          </p:nvSpPr>
          <p:spPr>
            <a:xfrm>
              <a:off x="15701225" y="2647475"/>
              <a:ext cx="170950" cy="457650"/>
            </a:xfrm>
            <a:custGeom>
              <a:avLst/>
              <a:gdLst/>
              <a:ahLst/>
              <a:cxnLst/>
              <a:rect l="l" t="t" r="r" b="b"/>
              <a:pathLst>
                <a:path w="6838" h="18306" extrusionOk="0">
                  <a:moveTo>
                    <a:pt x="108" y="1"/>
                  </a:moveTo>
                  <a:cubicBezTo>
                    <a:pt x="1" y="2477"/>
                    <a:pt x="334" y="5120"/>
                    <a:pt x="227" y="7656"/>
                  </a:cubicBezTo>
                  <a:cubicBezTo>
                    <a:pt x="96" y="10788"/>
                    <a:pt x="49" y="14764"/>
                    <a:pt x="2251" y="17372"/>
                  </a:cubicBezTo>
                  <a:cubicBezTo>
                    <a:pt x="2848" y="18019"/>
                    <a:pt x="3452" y="18305"/>
                    <a:pt x="4004" y="18305"/>
                  </a:cubicBezTo>
                  <a:cubicBezTo>
                    <a:pt x="5656" y="18305"/>
                    <a:pt x="6838" y="15742"/>
                    <a:pt x="5918" y="12609"/>
                  </a:cubicBezTo>
                  <a:cubicBezTo>
                    <a:pt x="5240" y="10311"/>
                    <a:pt x="4311" y="8383"/>
                    <a:pt x="3085" y="6359"/>
                  </a:cubicBezTo>
                  <a:cubicBezTo>
                    <a:pt x="2061" y="4656"/>
                    <a:pt x="156" y="2013"/>
                    <a:pt x="108"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7" name="Google Shape;1468;p8">
              <a:extLst>
                <a:ext uri="{FF2B5EF4-FFF2-40B4-BE49-F238E27FC236}">
                  <a16:creationId xmlns:a16="http://schemas.microsoft.com/office/drawing/2014/main" id="{C853171E-6C18-4D3D-991A-2EC36CE6A9D6}"/>
                </a:ext>
              </a:extLst>
            </p:cNvPr>
            <p:cNvSpPr/>
            <p:nvPr/>
          </p:nvSpPr>
          <p:spPr>
            <a:xfrm>
              <a:off x="16042050" y="2688550"/>
              <a:ext cx="303625" cy="709050"/>
            </a:xfrm>
            <a:custGeom>
              <a:avLst/>
              <a:gdLst/>
              <a:ahLst/>
              <a:cxnLst/>
              <a:rect l="l" t="t" r="r" b="b"/>
              <a:pathLst>
                <a:path w="12145" h="28362" extrusionOk="0">
                  <a:moveTo>
                    <a:pt x="12145" y="1"/>
                  </a:moveTo>
                  <a:lnTo>
                    <a:pt x="12145" y="1"/>
                  </a:lnTo>
                  <a:cubicBezTo>
                    <a:pt x="12137" y="49"/>
                    <a:pt x="12129" y="97"/>
                    <a:pt x="12121" y="145"/>
                  </a:cubicBezTo>
                  <a:lnTo>
                    <a:pt x="12121" y="145"/>
                  </a:lnTo>
                  <a:cubicBezTo>
                    <a:pt x="12130" y="97"/>
                    <a:pt x="12138" y="49"/>
                    <a:pt x="12145" y="1"/>
                  </a:cubicBezTo>
                  <a:close/>
                  <a:moveTo>
                    <a:pt x="12121" y="145"/>
                  </a:moveTo>
                  <a:cubicBezTo>
                    <a:pt x="11836" y="1785"/>
                    <a:pt x="11027" y="3377"/>
                    <a:pt x="10264" y="4847"/>
                  </a:cubicBezTo>
                  <a:cubicBezTo>
                    <a:pt x="9585" y="6168"/>
                    <a:pt x="8787" y="7478"/>
                    <a:pt x="7942" y="8704"/>
                  </a:cubicBezTo>
                  <a:cubicBezTo>
                    <a:pt x="7180" y="9788"/>
                    <a:pt x="6168" y="10657"/>
                    <a:pt x="5418" y="11740"/>
                  </a:cubicBezTo>
                  <a:cubicBezTo>
                    <a:pt x="3370" y="14729"/>
                    <a:pt x="929" y="17646"/>
                    <a:pt x="394" y="21289"/>
                  </a:cubicBezTo>
                  <a:cubicBezTo>
                    <a:pt x="1" y="23968"/>
                    <a:pt x="179" y="25932"/>
                    <a:pt x="1334" y="28361"/>
                  </a:cubicBezTo>
                  <a:cubicBezTo>
                    <a:pt x="3156" y="27361"/>
                    <a:pt x="5347" y="27623"/>
                    <a:pt x="6430" y="25694"/>
                  </a:cubicBezTo>
                  <a:cubicBezTo>
                    <a:pt x="7180" y="24420"/>
                    <a:pt x="7144" y="22242"/>
                    <a:pt x="7240" y="20801"/>
                  </a:cubicBezTo>
                  <a:cubicBezTo>
                    <a:pt x="7323" y="19467"/>
                    <a:pt x="7240" y="18074"/>
                    <a:pt x="7466" y="16753"/>
                  </a:cubicBezTo>
                  <a:cubicBezTo>
                    <a:pt x="7918" y="14074"/>
                    <a:pt x="10204" y="12514"/>
                    <a:pt x="10823" y="9954"/>
                  </a:cubicBezTo>
                  <a:cubicBezTo>
                    <a:pt x="11621" y="6775"/>
                    <a:pt x="11598" y="3376"/>
                    <a:pt x="12121" y="145"/>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8" name="Google Shape;1469;p8">
              <a:extLst>
                <a:ext uri="{FF2B5EF4-FFF2-40B4-BE49-F238E27FC236}">
                  <a16:creationId xmlns:a16="http://schemas.microsoft.com/office/drawing/2014/main" id="{387B6977-0C2F-4FF1-A51D-45662E2A2681}"/>
                </a:ext>
              </a:extLst>
            </p:cNvPr>
            <p:cNvSpPr/>
            <p:nvPr/>
          </p:nvSpPr>
          <p:spPr>
            <a:xfrm>
              <a:off x="15535150" y="3454125"/>
              <a:ext cx="616475" cy="216925"/>
            </a:xfrm>
            <a:custGeom>
              <a:avLst/>
              <a:gdLst/>
              <a:ahLst/>
              <a:cxnLst/>
              <a:rect l="l" t="t" r="r" b="b"/>
              <a:pathLst>
                <a:path w="24659" h="8677" extrusionOk="0">
                  <a:moveTo>
                    <a:pt x="0" y="1"/>
                  </a:moveTo>
                  <a:cubicBezTo>
                    <a:pt x="381" y="2608"/>
                    <a:pt x="3584" y="5394"/>
                    <a:pt x="6084" y="6001"/>
                  </a:cubicBezTo>
                  <a:cubicBezTo>
                    <a:pt x="9168" y="6763"/>
                    <a:pt x="12442" y="6501"/>
                    <a:pt x="15502" y="7418"/>
                  </a:cubicBezTo>
                  <a:cubicBezTo>
                    <a:pt x="16969" y="7844"/>
                    <a:pt x="18639" y="8676"/>
                    <a:pt x="20256" y="8676"/>
                  </a:cubicBezTo>
                  <a:cubicBezTo>
                    <a:pt x="20988" y="8676"/>
                    <a:pt x="21709" y="8506"/>
                    <a:pt x="22396" y="8049"/>
                  </a:cubicBezTo>
                  <a:cubicBezTo>
                    <a:pt x="23753" y="7180"/>
                    <a:pt x="24658" y="5370"/>
                    <a:pt x="24360" y="3489"/>
                  </a:cubicBezTo>
                  <a:cubicBezTo>
                    <a:pt x="23396" y="3037"/>
                    <a:pt x="22289" y="2477"/>
                    <a:pt x="21205" y="2239"/>
                  </a:cubicBezTo>
                  <a:cubicBezTo>
                    <a:pt x="20542" y="2096"/>
                    <a:pt x="19794" y="2026"/>
                    <a:pt x="19060" y="2026"/>
                  </a:cubicBezTo>
                  <a:cubicBezTo>
                    <a:pt x="18568" y="2026"/>
                    <a:pt x="18082" y="2058"/>
                    <a:pt x="17633" y="2120"/>
                  </a:cubicBezTo>
                  <a:cubicBezTo>
                    <a:pt x="15717" y="2370"/>
                    <a:pt x="13883" y="3013"/>
                    <a:pt x="11930" y="3215"/>
                  </a:cubicBezTo>
                  <a:cubicBezTo>
                    <a:pt x="11136" y="3306"/>
                    <a:pt x="10342" y="3363"/>
                    <a:pt x="9555" y="3363"/>
                  </a:cubicBezTo>
                  <a:cubicBezTo>
                    <a:pt x="7972" y="3363"/>
                    <a:pt x="6413" y="3133"/>
                    <a:pt x="4918" y="2489"/>
                  </a:cubicBezTo>
                  <a:cubicBezTo>
                    <a:pt x="3882" y="2036"/>
                    <a:pt x="2774" y="1739"/>
                    <a:pt x="1786" y="1227"/>
                  </a:cubicBezTo>
                  <a:cubicBezTo>
                    <a:pt x="1131" y="882"/>
                    <a:pt x="619" y="358"/>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9" name="Google Shape;1470;p8">
              <a:extLst>
                <a:ext uri="{FF2B5EF4-FFF2-40B4-BE49-F238E27FC236}">
                  <a16:creationId xmlns:a16="http://schemas.microsoft.com/office/drawing/2014/main" id="{0BE99EE6-5820-46C7-9637-DA61D4453169}"/>
                </a:ext>
              </a:extLst>
            </p:cNvPr>
            <p:cNvSpPr/>
            <p:nvPr/>
          </p:nvSpPr>
          <p:spPr>
            <a:xfrm>
              <a:off x="16240000" y="3312450"/>
              <a:ext cx="328325" cy="608725"/>
            </a:xfrm>
            <a:custGeom>
              <a:avLst/>
              <a:gdLst/>
              <a:ahLst/>
              <a:cxnLst/>
              <a:rect l="l" t="t" r="r" b="b"/>
              <a:pathLst>
                <a:path w="13133" h="24349" extrusionOk="0">
                  <a:moveTo>
                    <a:pt x="11549" y="0"/>
                  </a:moveTo>
                  <a:cubicBezTo>
                    <a:pt x="11454" y="1238"/>
                    <a:pt x="10835" y="2393"/>
                    <a:pt x="10633" y="3620"/>
                  </a:cubicBezTo>
                  <a:cubicBezTo>
                    <a:pt x="10418" y="4846"/>
                    <a:pt x="10168" y="6084"/>
                    <a:pt x="9882" y="7311"/>
                  </a:cubicBezTo>
                  <a:cubicBezTo>
                    <a:pt x="9430" y="9275"/>
                    <a:pt x="8799" y="11478"/>
                    <a:pt x="7906" y="13288"/>
                  </a:cubicBezTo>
                  <a:cubicBezTo>
                    <a:pt x="6751" y="15657"/>
                    <a:pt x="4513" y="16609"/>
                    <a:pt x="2727" y="18419"/>
                  </a:cubicBezTo>
                  <a:cubicBezTo>
                    <a:pt x="1512" y="19657"/>
                    <a:pt x="0" y="22765"/>
                    <a:pt x="1489" y="24348"/>
                  </a:cubicBezTo>
                  <a:cubicBezTo>
                    <a:pt x="2584" y="23634"/>
                    <a:pt x="5620" y="24003"/>
                    <a:pt x="6787" y="23705"/>
                  </a:cubicBezTo>
                  <a:cubicBezTo>
                    <a:pt x="9823" y="22932"/>
                    <a:pt x="11049" y="20169"/>
                    <a:pt x="11895" y="17467"/>
                  </a:cubicBezTo>
                  <a:cubicBezTo>
                    <a:pt x="13002" y="13978"/>
                    <a:pt x="13133" y="10418"/>
                    <a:pt x="12478" y="6811"/>
                  </a:cubicBezTo>
                  <a:cubicBezTo>
                    <a:pt x="12073" y="4608"/>
                    <a:pt x="12121" y="2084"/>
                    <a:pt x="11549"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0" name="Google Shape;1471;p8">
              <a:extLst>
                <a:ext uri="{FF2B5EF4-FFF2-40B4-BE49-F238E27FC236}">
                  <a16:creationId xmlns:a16="http://schemas.microsoft.com/office/drawing/2014/main" id="{5B8098A9-F67C-4D58-8A29-D8315B6682FA}"/>
                </a:ext>
              </a:extLst>
            </p:cNvPr>
            <p:cNvSpPr/>
            <p:nvPr/>
          </p:nvSpPr>
          <p:spPr>
            <a:xfrm>
              <a:off x="15449725" y="3814000"/>
              <a:ext cx="941800" cy="414700"/>
            </a:xfrm>
            <a:custGeom>
              <a:avLst/>
              <a:gdLst/>
              <a:ahLst/>
              <a:cxnLst/>
              <a:rect l="l" t="t" r="r" b="b"/>
              <a:pathLst>
                <a:path w="37672" h="16588" extrusionOk="0">
                  <a:moveTo>
                    <a:pt x="0" y="0"/>
                  </a:moveTo>
                  <a:lnTo>
                    <a:pt x="0" y="0"/>
                  </a:lnTo>
                  <a:cubicBezTo>
                    <a:pt x="7192" y="6632"/>
                    <a:pt x="17776" y="8180"/>
                    <a:pt x="25765" y="13538"/>
                  </a:cubicBezTo>
                  <a:cubicBezTo>
                    <a:pt x="27573" y="14754"/>
                    <a:pt x="30541" y="16588"/>
                    <a:pt x="33066" y="16588"/>
                  </a:cubicBezTo>
                  <a:cubicBezTo>
                    <a:pt x="34049" y="16588"/>
                    <a:pt x="34965" y="16310"/>
                    <a:pt x="35719" y="15609"/>
                  </a:cubicBezTo>
                  <a:cubicBezTo>
                    <a:pt x="37672" y="13823"/>
                    <a:pt x="35052" y="11835"/>
                    <a:pt x="34790" y="11097"/>
                  </a:cubicBezTo>
                  <a:cubicBezTo>
                    <a:pt x="32957" y="7882"/>
                    <a:pt x="28492" y="4251"/>
                    <a:pt x="25039" y="2870"/>
                  </a:cubicBezTo>
                  <a:cubicBezTo>
                    <a:pt x="22289" y="1786"/>
                    <a:pt x="19503" y="1727"/>
                    <a:pt x="16609" y="1608"/>
                  </a:cubicBezTo>
                  <a:cubicBezTo>
                    <a:pt x="16334" y="1596"/>
                    <a:pt x="16059" y="1590"/>
                    <a:pt x="15783" y="1590"/>
                  </a:cubicBezTo>
                  <a:cubicBezTo>
                    <a:pt x="13540" y="1590"/>
                    <a:pt x="11274" y="1942"/>
                    <a:pt x="9037" y="2048"/>
                  </a:cubicBezTo>
                  <a:cubicBezTo>
                    <a:pt x="8866" y="2056"/>
                    <a:pt x="8698" y="2060"/>
                    <a:pt x="8530" y="2060"/>
                  </a:cubicBezTo>
                  <a:cubicBezTo>
                    <a:pt x="5515" y="2060"/>
                    <a:pt x="2955" y="790"/>
                    <a:pt x="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1" name="Google Shape;1472;p8">
              <a:extLst>
                <a:ext uri="{FF2B5EF4-FFF2-40B4-BE49-F238E27FC236}">
                  <a16:creationId xmlns:a16="http://schemas.microsoft.com/office/drawing/2014/main" id="{6F415DE7-1D42-4D8E-8812-38671A62EB40}"/>
                </a:ext>
              </a:extLst>
            </p:cNvPr>
            <p:cNvSpPr/>
            <p:nvPr/>
          </p:nvSpPr>
          <p:spPr>
            <a:xfrm>
              <a:off x="15449725" y="2911200"/>
              <a:ext cx="272075" cy="193700"/>
            </a:xfrm>
            <a:custGeom>
              <a:avLst/>
              <a:gdLst/>
              <a:ahLst/>
              <a:cxnLst/>
              <a:rect l="l" t="t" r="r" b="b"/>
              <a:pathLst>
                <a:path w="10883" h="7748" extrusionOk="0">
                  <a:moveTo>
                    <a:pt x="0" y="1"/>
                  </a:moveTo>
                  <a:cubicBezTo>
                    <a:pt x="810" y="644"/>
                    <a:pt x="1524" y="1465"/>
                    <a:pt x="2239" y="2203"/>
                  </a:cubicBezTo>
                  <a:cubicBezTo>
                    <a:pt x="2893" y="2870"/>
                    <a:pt x="3203" y="3692"/>
                    <a:pt x="3679" y="4465"/>
                  </a:cubicBezTo>
                  <a:cubicBezTo>
                    <a:pt x="4603" y="5955"/>
                    <a:pt x="6656" y="7748"/>
                    <a:pt x="8556" y="7748"/>
                  </a:cubicBezTo>
                  <a:cubicBezTo>
                    <a:pt x="9374" y="7748"/>
                    <a:pt x="10164" y="7416"/>
                    <a:pt x="10823" y="6585"/>
                  </a:cubicBezTo>
                  <a:cubicBezTo>
                    <a:pt x="10882" y="5108"/>
                    <a:pt x="9097" y="3620"/>
                    <a:pt x="7942" y="3370"/>
                  </a:cubicBezTo>
                  <a:cubicBezTo>
                    <a:pt x="7596" y="3287"/>
                    <a:pt x="7248" y="3272"/>
                    <a:pt x="6900" y="3272"/>
                  </a:cubicBezTo>
                  <a:cubicBezTo>
                    <a:pt x="6706" y="3272"/>
                    <a:pt x="6513" y="3276"/>
                    <a:pt x="6320" y="3276"/>
                  </a:cubicBezTo>
                  <a:cubicBezTo>
                    <a:pt x="6166" y="3276"/>
                    <a:pt x="6011" y="3273"/>
                    <a:pt x="5858" y="3263"/>
                  </a:cubicBezTo>
                  <a:cubicBezTo>
                    <a:pt x="4989" y="3203"/>
                    <a:pt x="4394" y="2787"/>
                    <a:pt x="3715" y="2298"/>
                  </a:cubicBezTo>
                  <a:cubicBezTo>
                    <a:pt x="2536" y="1465"/>
                    <a:pt x="1119" y="870"/>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2" name="Google Shape;1473;p8">
              <a:extLst>
                <a:ext uri="{FF2B5EF4-FFF2-40B4-BE49-F238E27FC236}">
                  <a16:creationId xmlns:a16="http://schemas.microsoft.com/office/drawing/2014/main" id="{05C10645-8C15-4E80-A576-24E08F3BBBCA}"/>
                </a:ext>
              </a:extLst>
            </p:cNvPr>
            <p:cNvSpPr/>
            <p:nvPr/>
          </p:nvSpPr>
          <p:spPr>
            <a:xfrm>
              <a:off x="15723550" y="4457525"/>
              <a:ext cx="971575" cy="221950"/>
            </a:xfrm>
            <a:custGeom>
              <a:avLst/>
              <a:gdLst/>
              <a:ahLst/>
              <a:cxnLst/>
              <a:rect l="l" t="t" r="r" b="b"/>
              <a:pathLst>
                <a:path w="38863" h="8878" extrusionOk="0">
                  <a:moveTo>
                    <a:pt x="1" y="0"/>
                  </a:moveTo>
                  <a:lnTo>
                    <a:pt x="1" y="0"/>
                  </a:lnTo>
                  <a:cubicBezTo>
                    <a:pt x="644" y="500"/>
                    <a:pt x="1787" y="1632"/>
                    <a:pt x="2608" y="1989"/>
                  </a:cubicBezTo>
                  <a:cubicBezTo>
                    <a:pt x="4156" y="2644"/>
                    <a:pt x="5252" y="3263"/>
                    <a:pt x="6704" y="4144"/>
                  </a:cubicBezTo>
                  <a:cubicBezTo>
                    <a:pt x="10574" y="6525"/>
                    <a:pt x="15801" y="7478"/>
                    <a:pt x="20230" y="8347"/>
                  </a:cubicBezTo>
                  <a:cubicBezTo>
                    <a:pt x="21874" y="8669"/>
                    <a:pt x="23657" y="8878"/>
                    <a:pt x="25450" y="8878"/>
                  </a:cubicBezTo>
                  <a:cubicBezTo>
                    <a:pt x="28629" y="8878"/>
                    <a:pt x="31838" y="8220"/>
                    <a:pt x="34350" y="6370"/>
                  </a:cubicBezTo>
                  <a:cubicBezTo>
                    <a:pt x="35982" y="5180"/>
                    <a:pt x="38601" y="3739"/>
                    <a:pt x="38863" y="1489"/>
                  </a:cubicBezTo>
                  <a:lnTo>
                    <a:pt x="38863" y="1489"/>
                  </a:lnTo>
                  <a:cubicBezTo>
                    <a:pt x="38832" y="1491"/>
                    <a:pt x="38799" y="1491"/>
                    <a:pt x="38767" y="1491"/>
                  </a:cubicBezTo>
                  <a:cubicBezTo>
                    <a:pt x="37944" y="1491"/>
                    <a:pt x="36715" y="934"/>
                    <a:pt x="35386" y="762"/>
                  </a:cubicBezTo>
                  <a:cubicBezTo>
                    <a:pt x="33778" y="559"/>
                    <a:pt x="31936" y="422"/>
                    <a:pt x="30156" y="422"/>
                  </a:cubicBezTo>
                  <a:cubicBezTo>
                    <a:pt x="29129" y="422"/>
                    <a:pt x="28123" y="467"/>
                    <a:pt x="27195" y="572"/>
                  </a:cubicBezTo>
                  <a:cubicBezTo>
                    <a:pt x="25266" y="774"/>
                    <a:pt x="23432" y="1548"/>
                    <a:pt x="21706" y="2370"/>
                  </a:cubicBezTo>
                  <a:cubicBezTo>
                    <a:pt x="19563" y="3394"/>
                    <a:pt x="17455" y="3572"/>
                    <a:pt x="15110" y="3620"/>
                  </a:cubicBezTo>
                  <a:cubicBezTo>
                    <a:pt x="15005" y="3622"/>
                    <a:pt x="14901" y="3624"/>
                    <a:pt x="14797" y="3624"/>
                  </a:cubicBezTo>
                  <a:cubicBezTo>
                    <a:pt x="12390" y="3624"/>
                    <a:pt x="10126" y="2982"/>
                    <a:pt x="7752" y="2548"/>
                  </a:cubicBezTo>
                  <a:cubicBezTo>
                    <a:pt x="6014" y="2239"/>
                    <a:pt x="4275" y="1691"/>
                    <a:pt x="2620" y="1036"/>
                  </a:cubicBezTo>
                  <a:cubicBezTo>
                    <a:pt x="1787" y="703"/>
                    <a:pt x="1311" y="417"/>
                    <a:pt x="1"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grpSp>
      <p:pic>
        <p:nvPicPr>
          <p:cNvPr id="3078" name="Picture 6" descr="23 Paskibra Gunungkidul Positif Covid-19 Usai Upacara - warta jogja">
            <a:extLst>
              <a:ext uri="{FF2B5EF4-FFF2-40B4-BE49-F238E27FC236}">
                <a16:creationId xmlns:a16="http://schemas.microsoft.com/office/drawing/2014/main" id="{F7222403-F59F-4D8B-BFCA-83D0090AFE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121" b="98485" l="10000" r="98387">
                        <a14:foregroundMark x1="63357" y1="39439" x2="68871" y2="42121"/>
                        <a14:foregroundMark x1="53777" y1="34780" x2="54076" y2="34925"/>
                        <a14:foregroundMark x1="44295" y1="30167" x2="49265" y2="32585"/>
                        <a14:foregroundMark x1="43046" y1="29560" x2="43715" y2="29886"/>
                        <a14:foregroundMark x1="37097" y1="26667" x2="37219" y2="26726"/>
                        <a14:foregroundMark x1="18737" y1="20073" x2="17097" y2="87879"/>
                        <a14:foregroundMark x1="19194" y1="1212" x2="19136" y2="3591"/>
                        <a14:foregroundMark x1="17097" y1="87879" x2="24516" y2="98485"/>
                        <a14:foregroundMark x1="81613" y1="24242" x2="94032" y2="23030"/>
                        <a14:foregroundMark x1="94032" y1="23030" x2="96290" y2="21515"/>
                        <a14:foregroundMark x1="77742" y1="95455" x2="86452" y2="96667"/>
                        <a14:foregroundMark x1="86452" y1="96667" x2="98548" y2="96364"/>
                        <a14:foregroundMark x1="98548" y1="96364" x2="98548" y2="96364"/>
                        <a14:foregroundMark x1="82903" y1="30909" x2="96935" y2="31212"/>
                        <a14:foregroundMark x1="96935" y1="31212" x2="96935" y2="31212"/>
                        <a14:foregroundMark x1="73871" y1="37273" x2="75806" y2="50303"/>
                        <a14:foregroundMark x1="76129" y1="36364" x2="78226" y2="37879"/>
                        <a14:foregroundMark x1="19677" y1="2121" x2="19839" y2="3636"/>
                        <a14:foregroundMark x1="51273" y1="72760" x2="53548" y2="74242"/>
                        <a14:foregroundMark x1="50413" y1="72199" x2="50582" y2="72309"/>
                        <a14:foregroundMark x1="72258" y1="85455" x2="84516" y2="86364"/>
                        <a14:foregroundMark x1="79677" y1="76364" x2="96935" y2="76970"/>
                        <a14:foregroundMark x1="67419" y1="76364" x2="68387" y2="90606"/>
                        <a14:foregroundMark x1="65645" y1="60000" x2="64839" y2="60000"/>
                        <a14:foregroundMark x1="64873" y1="58788" x2="64677" y2="58788"/>
                        <a14:foregroundMark x1="66452" y1="58788" x2="66011" y2="58788"/>
                        <a14:foregroundMark x1="65295" y1="59268" x2="64839" y2="59697"/>
                        <a14:foregroundMark x1="80645" y1="63636" x2="81452" y2="65152"/>
                        <a14:foregroundMark x1="81935" y1="64242" x2="81452" y2="62424"/>
                        <a14:foregroundMark x1="64032" y1="60909" x2="63871" y2="60909"/>
                        <a14:foregroundMark x1="64516" y1="60909" x2="63548" y2="61515"/>
                        <a14:foregroundMark x1="47903" y1="53636" x2="45161" y2="49394"/>
                        <a14:foregroundMark x1="44355" y1="52424" x2="37581" y2="46970"/>
                        <a14:foregroundMark x1="32419" y1="35758" x2="39516" y2="38788"/>
                        <a14:foregroundMark x1="27903" y1="31818" x2="40161" y2="38788"/>
                        <a14:foregroundMark x1="21129" y1="98485" x2="16290" y2="97879"/>
                        <a14:foregroundMark x1="16452" y1="93636" x2="15000" y2="86364"/>
                        <a14:foregroundMark x1="15484" y1="94848" x2="15968" y2="90303"/>
                        <a14:foregroundMark x1="20161" y1="5758" x2="20161" y2="8182"/>
                        <a14:foregroundMark x1="19355" y1="5758" x2="19355" y2="8788"/>
                        <a14:foregroundMark x1="67097" y1="32727" x2="67097" y2="32727"/>
                        <a14:foregroundMark x1="66774" y1="32424" x2="67903" y2="31515"/>
                        <a14:foregroundMark x1="66613" y1="31212" x2="67581" y2="33636"/>
                        <a14:foregroundMark x1="66935" y1="31818" x2="70806" y2="33030"/>
                        <a14:foregroundMark x1="19677" y1="5758" x2="19677" y2="7879"/>
                        <a14:foregroundMark x1="19677" y1="3636" x2="19355" y2="6667"/>
                        <a14:foregroundMark x1="19355" y1="3636" x2="19677" y2="6667"/>
                        <a14:foregroundMark x1="19677" y1="3030" x2="19677" y2="8788"/>
                        <a14:foregroundMark x1="19355" y1="8485" x2="19677" y2="16970"/>
                        <a14:backgroundMark x1="83387" y1="56970" x2="82419" y2="53939"/>
                        <a14:backgroundMark x1="82258" y1="60000" x2="81452" y2="51515"/>
                        <a14:backgroundMark x1="81935" y1="60303" x2="81935" y2="53030"/>
                        <a14:backgroundMark x1="81026" y1="59668" x2="81774" y2="55455"/>
                        <a14:backgroundMark x1="80806" y1="60909" x2="80968" y2="59994"/>
                        <a14:backgroundMark x1="81290" y1="54242" x2="81290" y2="52727"/>
                        <a14:backgroundMark x1="82581" y1="58485" x2="83053" y2="60083"/>
                        <a14:backgroundMark x1="82903" y1="56364" x2="83387" y2="58485"/>
                        <a14:backgroundMark x1="82419" y1="56667" x2="82419" y2="57879"/>
                        <a14:backgroundMark x1="81452" y1="52424" x2="81452" y2="54848"/>
                        <a14:backgroundMark x1="81452" y1="50303" x2="81452" y2="54848"/>
                        <a14:backgroundMark x1="81774" y1="54848" x2="82419" y2="57576"/>
                        <a14:backgroundMark x1="82258" y1="57879" x2="82954" y2="60230"/>
                        <a14:backgroundMark x1="82581" y1="59394" x2="82742" y2="60000"/>
                        <a14:backgroundMark x1="82419" y1="57576" x2="82419" y2="57576"/>
                        <a14:backgroundMark x1="31452" y1="66667" x2="36452" y2="73939"/>
                        <a14:backgroundMark x1="31774" y1="82727" x2="42258" y2="91515"/>
                        <a14:backgroundMark x1="38871" y1="62424" x2="44355" y2="63030"/>
                        <a14:backgroundMark x1="38387" y1="63939" x2="43065" y2="66364"/>
                        <a14:backgroundMark x1="53226" y1="38788" x2="50645" y2="50303"/>
                        <a14:backgroundMark x1="52419" y1="32121" x2="54677" y2="32121"/>
                        <a14:backgroundMark x1="49516" y1="32121" x2="51935" y2="35152"/>
                        <a14:backgroundMark x1="54355" y1="34242" x2="59677" y2="36970"/>
                        <a14:backgroundMark x1="57258" y1="36667" x2="60968" y2="38485"/>
                        <a14:backgroundMark x1="60484" y1="38788" x2="62742" y2="40303"/>
                        <a14:backgroundMark x1="62903" y1="38485" x2="63387" y2="39394"/>
                        <a14:backgroundMark x1="37742" y1="64242" x2="41613" y2="66364"/>
                        <a14:backgroundMark x1="40968" y1="66667" x2="46290" y2="68788"/>
                        <a14:backgroundMark x1="38226" y1="65152" x2="44032" y2="67273"/>
                        <a14:backgroundMark x1="37097" y1="63333" x2="42903" y2="65152"/>
                        <a14:backgroundMark x1="41129" y1="65152" x2="48065" y2="69091"/>
                        <a14:backgroundMark x1="46452" y1="70606" x2="50323" y2="72424"/>
                        <a14:backgroundMark x1="50806" y1="73636" x2="50806" y2="72727"/>
                        <a14:backgroundMark x1="51290" y1="72424" x2="51290" y2="73030"/>
                        <a14:backgroundMark x1="50806" y1="72121" x2="51290" y2="72727"/>
                        <a14:backgroundMark x1="64516" y1="52424" x2="64194" y2="54242"/>
                        <a14:backgroundMark x1="64194" y1="52424" x2="62742" y2="56364"/>
                        <a14:backgroundMark x1="39839" y1="27576" x2="39839" y2="27576"/>
                        <a14:backgroundMark x1="40161" y1="28182" x2="38226" y2="27273"/>
                        <a14:backgroundMark x1="37742" y1="26364" x2="41452" y2="28182"/>
                        <a14:backgroundMark x1="38065" y1="26667" x2="37742" y2="26667"/>
                        <a14:backgroundMark x1="37742" y1="26667" x2="38548" y2="27576"/>
                        <a14:backgroundMark x1="37903" y1="26970" x2="39194" y2="27273"/>
                        <a14:backgroundMark x1="37581" y1="26364" x2="37097" y2="26364"/>
                        <a14:backgroundMark x1="38871" y1="27576" x2="43226" y2="29091"/>
                        <a14:backgroundMark x1="41613" y1="29091" x2="42419" y2="29091"/>
                        <a14:backgroundMark x1="44032" y1="29394" x2="43548" y2="29394"/>
                        <a14:backgroundMark x1="18557" y1="17120" x2="18387" y2="20000"/>
                        <a14:backgroundMark x1="18871" y1="3636" x2="18871" y2="1818"/>
                      </a14:backgroundRemoval>
                    </a14:imgEffect>
                  </a14:imgLayer>
                </a14:imgProps>
              </a:ext>
              <a:ext uri="{28A0092B-C50C-407E-A947-70E740481C1C}">
                <a14:useLocalDpi xmlns:a14="http://schemas.microsoft.com/office/drawing/2010/main" val="0"/>
              </a:ext>
            </a:extLst>
          </a:blip>
          <a:srcRect/>
          <a:stretch>
            <a:fillRect/>
          </a:stretch>
        </p:blipFill>
        <p:spPr bwMode="auto">
          <a:xfrm>
            <a:off x="7733699" y="4495636"/>
            <a:ext cx="4404702" cy="234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69571" y="1523999"/>
            <a:ext cx="9252857" cy="4383315"/>
          </a:xfrm>
          <a:noFill/>
        </p:spPr>
        <p:txBody>
          <a:bodyPr>
            <a:normAutofit/>
          </a:bodyPr>
          <a:lstStyle/>
          <a:p>
            <a:pPr marL="0" indent="0">
              <a:buNone/>
            </a:pP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bermula</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saat</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pemerintah</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Jepang</a:t>
            </a:r>
            <a:r>
              <a:rPr lang="en-ID" sz="3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tanggal</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7 September 1944</a:t>
            </a:r>
            <a:r>
              <a:rPr lang="en-ID" sz="3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pemerintah</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Jepang</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membentuk</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BPUPKI (Badan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Penyelidik</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Usaha-</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usaha</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Persiapan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Kemerdekaan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Indonesia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yaitu</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tanggal</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Maret</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1945 (2605,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tahun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Showa 20) yang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bertujuan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mempelajari</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hal-hal</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berhubungan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tata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pemerintahan</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Indonesia </a:t>
            </a:r>
            <a:r>
              <a:rPr lang="en-ID" sz="3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merdeka</a:t>
            </a:r>
            <a:r>
              <a:rPr lang="en-ID" sz="3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p:txBody>
      </p:sp>
      <p:sp>
        <p:nvSpPr>
          <p:cNvPr id="141" name="Rectangle: Rounded Corners 140">
            <a:extLst>
              <a:ext uri="{FF2B5EF4-FFF2-40B4-BE49-F238E27FC236}">
                <a16:creationId xmlns:a16="http://schemas.microsoft.com/office/drawing/2014/main" id="{AE807F0A-3DCC-4380-814C-892F72983688}"/>
              </a:ext>
            </a:extLst>
          </p:cNvPr>
          <p:cNvSpPr/>
          <p:nvPr/>
        </p:nvSpPr>
        <p:spPr>
          <a:xfrm>
            <a:off x="4067972" y="150901"/>
            <a:ext cx="4628684" cy="676891"/>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lvl="0" indent="-342900" algn="ctr">
              <a:lnSpc>
                <a:spcPct val="150000"/>
              </a:lnSpc>
              <a:spcAft>
                <a:spcPts val="800"/>
              </a:spcAft>
              <a:buFont typeface="+mj-lt"/>
              <a:buAutoNum type="arabicPeriod"/>
            </a:pPr>
            <a:r>
              <a:rPr lang="en-ID" sz="2400" dirty="0">
                <a:solidFill>
                  <a:srgbClr val="000000"/>
                </a:solidFill>
                <a:effectLst/>
                <a:latin typeface="Times New Roman" panose="02020603050405020304" pitchFamily="18" charset="0"/>
                <a:ea typeface="Times New Roman" panose="02020603050405020304" pitchFamily="18" charset="0"/>
              </a:rPr>
              <a:t>Pancasila </a:t>
            </a:r>
            <a:r>
              <a:rPr lang="en-ID" sz="2400" dirty="0" err="1">
                <a:solidFill>
                  <a:srgbClr val="000000"/>
                </a:solidFill>
                <a:effectLst/>
                <a:latin typeface="Times New Roman" panose="02020603050405020304" pitchFamily="18" charset="0"/>
                <a:ea typeface="Times New Roman" panose="02020603050405020304" pitchFamily="18" charset="0"/>
              </a:rPr>
              <a:t>Pra-Kemerdekaan</a:t>
            </a:r>
            <a:endParaRPr lang="en-US" sz="2400" dirty="0">
              <a:effectLst/>
              <a:latin typeface="Calibri" panose="020F0502020204030204" pitchFamily="34" charset="0"/>
              <a:ea typeface="Calibri" panose="020F0502020204030204" pitchFamily="34" charset="0"/>
            </a:endParaRPr>
          </a:p>
        </p:txBody>
      </p:sp>
      <p:pic>
        <p:nvPicPr>
          <p:cNvPr id="1034" name="Picture 10" descr="Sejarah Burung Garuda dan Alasan Sebagai Lambang Negara Indonesia">
            <a:extLst>
              <a:ext uri="{FF2B5EF4-FFF2-40B4-BE49-F238E27FC236}">
                <a16:creationId xmlns:a16="http://schemas.microsoft.com/office/drawing/2014/main" id="{96653E16-BDB9-4D39-B0C2-3ADAD2277C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07" b="95327" l="9961" r="89844">
                        <a14:foregroundMark x1="51367" y1="41121" x2="51367" y2="41121"/>
                        <a14:foregroundMark x1="51172" y1="40748" x2="50781" y2="42243"/>
                        <a14:foregroundMark x1="56445" y1="48224" x2="53906" y2="51963"/>
                        <a14:foregroundMark x1="44629" y1="57196" x2="44629" y2="56822"/>
                        <a14:foregroundMark x1="48535" y1="68224" x2="48730" y2="71028"/>
                        <a14:foregroundMark x1="47070" y1="71215" x2="45508" y2="68598"/>
                        <a14:foregroundMark x1="31641" y1="75888" x2="32813" y2="79439"/>
                        <a14:foregroundMark x1="35840" y1="80748" x2="38086" y2="84112"/>
                        <a14:foregroundMark x1="40234" y1="87477" x2="45703" y2="91215"/>
                        <a14:foregroundMark x1="38281" y1="85981" x2="40332" y2="89159"/>
                        <a14:foregroundMark x1="46094" y1="95327" x2="49219" y2="93458"/>
                        <a14:foregroundMark x1="55469" y1="90467" x2="59277" y2="88037"/>
                        <a14:foregroundMark x1="62207" y1="84112" x2="64844" y2="81495"/>
                        <a14:foregroundMark x1="65332" y1="80935" x2="67578" y2="77570"/>
                        <a14:backgroundMark x1="49707" y1="99252" x2="49707" y2="99252"/>
                      </a14:backgroundRemoval>
                    </a14:imgEffect>
                  </a14:imgLayer>
                </a14:imgProps>
              </a:ext>
              <a:ext uri="{28A0092B-C50C-407E-A947-70E740481C1C}">
                <a14:useLocalDpi xmlns:a14="http://schemas.microsoft.com/office/drawing/2010/main" val="0"/>
              </a:ext>
            </a:extLst>
          </a:blip>
          <a:srcRect/>
          <a:stretch>
            <a:fillRect/>
          </a:stretch>
        </p:blipFill>
        <p:spPr bwMode="auto">
          <a:xfrm>
            <a:off x="9370773" y="142489"/>
            <a:ext cx="3768363" cy="1968823"/>
          </a:xfrm>
          <a:prstGeom prst="rect">
            <a:avLst/>
          </a:prstGeom>
          <a:noFill/>
          <a:extLst>
            <a:ext uri="{909E8E84-426E-40DD-AFC4-6F175D3DCCD1}">
              <a14:hiddenFill xmlns:a14="http://schemas.microsoft.com/office/drawing/2010/main">
                <a:solidFill>
                  <a:srgbClr val="FFFFFF"/>
                </a:solidFill>
              </a14:hiddenFill>
            </a:ext>
          </a:extLst>
        </p:spPr>
      </p:pic>
      <p:grpSp>
        <p:nvGrpSpPr>
          <p:cNvPr id="282" name="Google Shape;1463;p8">
            <a:extLst>
              <a:ext uri="{FF2B5EF4-FFF2-40B4-BE49-F238E27FC236}">
                <a16:creationId xmlns:a16="http://schemas.microsoft.com/office/drawing/2014/main" id="{2EFC1383-A665-4C66-9358-676C4385DE23}"/>
              </a:ext>
            </a:extLst>
          </p:cNvPr>
          <p:cNvGrpSpPr/>
          <p:nvPr/>
        </p:nvGrpSpPr>
        <p:grpSpPr>
          <a:xfrm>
            <a:off x="10493434" y="4595616"/>
            <a:ext cx="1349658" cy="1835489"/>
            <a:chOff x="15386325" y="2647475"/>
            <a:chExt cx="1596350" cy="2032000"/>
          </a:xfrm>
          <a:solidFill>
            <a:srgbClr val="00B0F0"/>
          </a:solidFill>
        </p:grpSpPr>
        <p:sp>
          <p:nvSpPr>
            <p:cNvPr id="283" name="Google Shape;1464;p8">
              <a:extLst>
                <a:ext uri="{FF2B5EF4-FFF2-40B4-BE49-F238E27FC236}">
                  <a16:creationId xmlns:a16="http://schemas.microsoft.com/office/drawing/2014/main" id="{9B88E469-47F9-4909-8070-AEC787A014EF}"/>
                </a:ext>
              </a:extLst>
            </p:cNvPr>
            <p:cNvSpPr/>
            <p:nvPr/>
          </p:nvSpPr>
          <p:spPr>
            <a:xfrm>
              <a:off x="15711650" y="3071350"/>
              <a:ext cx="1271025" cy="1544850"/>
            </a:xfrm>
            <a:custGeom>
              <a:avLst/>
              <a:gdLst/>
              <a:ahLst/>
              <a:cxnLst/>
              <a:rect l="l" t="t" r="r" b="b"/>
              <a:pathLst>
                <a:path w="50841" h="61794" extrusionOk="0">
                  <a:moveTo>
                    <a:pt x="60" y="0"/>
                  </a:moveTo>
                  <a:lnTo>
                    <a:pt x="1" y="250"/>
                  </a:lnTo>
                  <a:lnTo>
                    <a:pt x="1239" y="655"/>
                  </a:lnTo>
                  <a:lnTo>
                    <a:pt x="1870" y="857"/>
                  </a:lnTo>
                  <a:cubicBezTo>
                    <a:pt x="2060" y="929"/>
                    <a:pt x="2263" y="1024"/>
                    <a:pt x="2465" y="1107"/>
                  </a:cubicBezTo>
                  <a:lnTo>
                    <a:pt x="3656" y="1631"/>
                  </a:lnTo>
                  <a:cubicBezTo>
                    <a:pt x="4025" y="1846"/>
                    <a:pt x="4406" y="2060"/>
                    <a:pt x="4787" y="2274"/>
                  </a:cubicBezTo>
                  <a:lnTo>
                    <a:pt x="5347" y="2596"/>
                  </a:lnTo>
                  <a:lnTo>
                    <a:pt x="5882" y="2977"/>
                  </a:lnTo>
                  <a:cubicBezTo>
                    <a:pt x="6240" y="3227"/>
                    <a:pt x="6609" y="3465"/>
                    <a:pt x="6954" y="3727"/>
                  </a:cubicBezTo>
                  <a:cubicBezTo>
                    <a:pt x="7609" y="4310"/>
                    <a:pt x="8311" y="4834"/>
                    <a:pt x="8907" y="5477"/>
                  </a:cubicBezTo>
                  <a:cubicBezTo>
                    <a:pt x="11407" y="7918"/>
                    <a:pt x="13300" y="10894"/>
                    <a:pt x="14907" y="13990"/>
                  </a:cubicBezTo>
                  <a:cubicBezTo>
                    <a:pt x="16479" y="17097"/>
                    <a:pt x="17777" y="20360"/>
                    <a:pt x="18967" y="23646"/>
                  </a:cubicBezTo>
                  <a:cubicBezTo>
                    <a:pt x="20146" y="26932"/>
                    <a:pt x="21003" y="30325"/>
                    <a:pt x="22003" y="33695"/>
                  </a:cubicBezTo>
                  <a:cubicBezTo>
                    <a:pt x="22480" y="35374"/>
                    <a:pt x="23015" y="37052"/>
                    <a:pt x="23611" y="38707"/>
                  </a:cubicBezTo>
                  <a:cubicBezTo>
                    <a:pt x="24194" y="40374"/>
                    <a:pt x="24885" y="41993"/>
                    <a:pt x="25694" y="43577"/>
                  </a:cubicBezTo>
                  <a:cubicBezTo>
                    <a:pt x="26099" y="44363"/>
                    <a:pt x="26552" y="45125"/>
                    <a:pt x="27004" y="45887"/>
                  </a:cubicBezTo>
                  <a:cubicBezTo>
                    <a:pt x="27492" y="46613"/>
                    <a:pt x="27968" y="47375"/>
                    <a:pt x="28540" y="48054"/>
                  </a:cubicBezTo>
                  <a:cubicBezTo>
                    <a:pt x="29612" y="49470"/>
                    <a:pt x="30826" y="50744"/>
                    <a:pt x="32124" y="51959"/>
                  </a:cubicBezTo>
                  <a:cubicBezTo>
                    <a:pt x="33422" y="53161"/>
                    <a:pt x="34791" y="54281"/>
                    <a:pt x="36231" y="55305"/>
                  </a:cubicBezTo>
                  <a:cubicBezTo>
                    <a:pt x="37672" y="56317"/>
                    <a:pt x="39172" y="57233"/>
                    <a:pt x="40744" y="58067"/>
                  </a:cubicBezTo>
                  <a:cubicBezTo>
                    <a:pt x="43851" y="59734"/>
                    <a:pt x="47197" y="60972"/>
                    <a:pt x="50638" y="61793"/>
                  </a:cubicBezTo>
                  <a:lnTo>
                    <a:pt x="50840" y="61079"/>
                  </a:lnTo>
                  <a:cubicBezTo>
                    <a:pt x="47471" y="60281"/>
                    <a:pt x="44161" y="59091"/>
                    <a:pt x="41101" y="57471"/>
                  </a:cubicBezTo>
                  <a:cubicBezTo>
                    <a:pt x="39565" y="56674"/>
                    <a:pt x="38077" y="55781"/>
                    <a:pt x="36648" y="54781"/>
                  </a:cubicBezTo>
                  <a:cubicBezTo>
                    <a:pt x="35219" y="53769"/>
                    <a:pt x="33862" y="52685"/>
                    <a:pt x="32588" y="51506"/>
                  </a:cubicBezTo>
                  <a:cubicBezTo>
                    <a:pt x="31302" y="50328"/>
                    <a:pt x="30100" y="49066"/>
                    <a:pt x="29028" y="47696"/>
                  </a:cubicBezTo>
                  <a:cubicBezTo>
                    <a:pt x="28457" y="47030"/>
                    <a:pt x="28004" y="46292"/>
                    <a:pt x="27504" y="45577"/>
                  </a:cubicBezTo>
                  <a:cubicBezTo>
                    <a:pt x="27064" y="44839"/>
                    <a:pt x="26599" y="44089"/>
                    <a:pt x="26218" y="43315"/>
                  </a:cubicBezTo>
                  <a:cubicBezTo>
                    <a:pt x="25409" y="41791"/>
                    <a:pt x="24730" y="40184"/>
                    <a:pt x="24135" y="38541"/>
                  </a:cubicBezTo>
                  <a:cubicBezTo>
                    <a:pt x="23516" y="36909"/>
                    <a:pt x="22980" y="35243"/>
                    <a:pt x="22492" y="33552"/>
                  </a:cubicBezTo>
                  <a:cubicBezTo>
                    <a:pt x="21480" y="30206"/>
                    <a:pt x="20587" y="26801"/>
                    <a:pt x="19384" y="23491"/>
                  </a:cubicBezTo>
                  <a:cubicBezTo>
                    <a:pt x="18182" y="20193"/>
                    <a:pt x="16848" y="16931"/>
                    <a:pt x="15241" y="13811"/>
                  </a:cubicBezTo>
                  <a:cubicBezTo>
                    <a:pt x="13610" y="10692"/>
                    <a:pt x="11669" y="7692"/>
                    <a:pt x="9133" y="5239"/>
                  </a:cubicBezTo>
                  <a:cubicBezTo>
                    <a:pt x="6644" y="2715"/>
                    <a:pt x="3453" y="929"/>
                    <a:pt x="6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4" name="Google Shape;1465;p8">
              <a:extLst>
                <a:ext uri="{FF2B5EF4-FFF2-40B4-BE49-F238E27FC236}">
                  <a16:creationId xmlns:a16="http://schemas.microsoft.com/office/drawing/2014/main" id="{B2115587-2BE4-495D-9C07-DFDD23B9A47D}"/>
                </a:ext>
              </a:extLst>
            </p:cNvPr>
            <p:cNvSpPr/>
            <p:nvPr/>
          </p:nvSpPr>
          <p:spPr>
            <a:xfrm>
              <a:off x="16511750" y="3535675"/>
              <a:ext cx="306900" cy="846575"/>
            </a:xfrm>
            <a:custGeom>
              <a:avLst/>
              <a:gdLst/>
              <a:ahLst/>
              <a:cxnLst/>
              <a:rect l="l" t="t" r="r" b="b"/>
              <a:pathLst>
                <a:path w="12276" h="33863" extrusionOk="0">
                  <a:moveTo>
                    <a:pt x="11204" y="1"/>
                  </a:moveTo>
                  <a:cubicBezTo>
                    <a:pt x="10895" y="2704"/>
                    <a:pt x="10359" y="4549"/>
                    <a:pt x="9038" y="6978"/>
                  </a:cubicBezTo>
                  <a:cubicBezTo>
                    <a:pt x="7573" y="9633"/>
                    <a:pt x="6073" y="12229"/>
                    <a:pt x="4418" y="14753"/>
                  </a:cubicBezTo>
                  <a:cubicBezTo>
                    <a:pt x="2263" y="18027"/>
                    <a:pt x="191" y="20920"/>
                    <a:pt x="203" y="25004"/>
                  </a:cubicBezTo>
                  <a:cubicBezTo>
                    <a:pt x="203" y="27445"/>
                    <a:pt x="1" y="31838"/>
                    <a:pt x="1775" y="33862"/>
                  </a:cubicBezTo>
                  <a:cubicBezTo>
                    <a:pt x="6501" y="32398"/>
                    <a:pt x="8657" y="27754"/>
                    <a:pt x="10228" y="23123"/>
                  </a:cubicBezTo>
                  <a:cubicBezTo>
                    <a:pt x="11347" y="19765"/>
                    <a:pt x="12205" y="15562"/>
                    <a:pt x="12240" y="12014"/>
                  </a:cubicBezTo>
                  <a:cubicBezTo>
                    <a:pt x="12276" y="9847"/>
                    <a:pt x="11978" y="7752"/>
                    <a:pt x="11824" y="5597"/>
                  </a:cubicBezTo>
                  <a:cubicBezTo>
                    <a:pt x="11728" y="3942"/>
                    <a:pt x="11740" y="1572"/>
                    <a:pt x="1120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sp>
          <p:nvSpPr>
            <p:cNvPr id="285" name="Google Shape;1466;p8">
              <a:extLst>
                <a:ext uri="{FF2B5EF4-FFF2-40B4-BE49-F238E27FC236}">
                  <a16:creationId xmlns:a16="http://schemas.microsoft.com/office/drawing/2014/main" id="{D5D8A302-9B6E-4FBF-A756-0ED1CA5D92EB}"/>
                </a:ext>
              </a:extLst>
            </p:cNvPr>
            <p:cNvSpPr/>
            <p:nvPr/>
          </p:nvSpPr>
          <p:spPr>
            <a:xfrm>
              <a:off x="15386325" y="3135650"/>
              <a:ext cx="543825" cy="139475"/>
            </a:xfrm>
            <a:custGeom>
              <a:avLst/>
              <a:gdLst/>
              <a:ahLst/>
              <a:cxnLst/>
              <a:rect l="l" t="t" r="r" b="b"/>
              <a:pathLst>
                <a:path w="21753" h="5579" extrusionOk="0">
                  <a:moveTo>
                    <a:pt x="14441" y="1"/>
                  </a:moveTo>
                  <a:cubicBezTo>
                    <a:pt x="12301" y="1"/>
                    <a:pt x="10236" y="150"/>
                    <a:pt x="8001" y="1131"/>
                  </a:cubicBezTo>
                  <a:cubicBezTo>
                    <a:pt x="5447" y="2260"/>
                    <a:pt x="3242" y="3771"/>
                    <a:pt x="382" y="3771"/>
                  </a:cubicBezTo>
                  <a:cubicBezTo>
                    <a:pt x="256" y="3771"/>
                    <a:pt x="129" y="3768"/>
                    <a:pt x="0" y="3762"/>
                  </a:cubicBezTo>
                  <a:lnTo>
                    <a:pt x="0" y="3762"/>
                  </a:lnTo>
                  <a:cubicBezTo>
                    <a:pt x="3264" y="4958"/>
                    <a:pt x="6267" y="5579"/>
                    <a:pt x="9375" y="5579"/>
                  </a:cubicBezTo>
                  <a:cubicBezTo>
                    <a:pt x="11402" y="5579"/>
                    <a:pt x="13474" y="5315"/>
                    <a:pt x="15693" y="4774"/>
                  </a:cubicBezTo>
                  <a:cubicBezTo>
                    <a:pt x="17705" y="4286"/>
                    <a:pt x="21753" y="976"/>
                    <a:pt x="18526" y="12"/>
                  </a:cubicBezTo>
                  <a:lnTo>
                    <a:pt x="18526" y="12"/>
                  </a:lnTo>
                  <a:cubicBezTo>
                    <a:pt x="18117" y="25"/>
                    <a:pt x="17715" y="29"/>
                    <a:pt x="17319" y="29"/>
                  </a:cubicBezTo>
                  <a:cubicBezTo>
                    <a:pt x="16332" y="29"/>
                    <a:pt x="15379" y="1"/>
                    <a:pt x="1444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6" name="Google Shape;1467;p8">
              <a:extLst>
                <a:ext uri="{FF2B5EF4-FFF2-40B4-BE49-F238E27FC236}">
                  <a16:creationId xmlns:a16="http://schemas.microsoft.com/office/drawing/2014/main" id="{3285BD02-F634-4858-9662-1E2B99C8BDCD}"/>
                </a:ext>
              </a:extLst>
            </p:cNvPr>
            <p:cNvSpPr/>
            <p:nvPr/>
          </p:nvSpPr>
          <p:spPr>
            <a:xfrm>
              <a:off x="15701225" y="2647475"/>
              <a:ext cx="170950" cy="457650"/>
            </a:xfrm>
            <a:custGeom>
              <a:avLst/>
              <a:gdLst/>
              <a:ahLst/>
              <a:cxnLst/>
              <a:rect l="l" t="t" r="r" b="b"/>
              <a:pathLst>
                <a:path w="6838" h="18306" extrusionOk="0">
                  <a:moveTo>
                    <a:pt x="108" y="1"/>
                  </a:moveTo>
                  <a:cubicBezTo>
                    <a:pt x="1" y="2477"/>
                    <a:pt x="334" y="5120"/>
                    <a:pt x="227" y="7656"/>
                  </a:cubicBezTo>
                  <a:cubicBezTo>
                    <a:pt x="96" y="10788"/>
                    <a:pt x="49" y="14764"/>
                    <a:pt x="2251" y="17372"/>
                  </a:cubicBezTo>
                  <a:cubicBezTo>
                    <a:pt x="2848" y="18019"/>
                    <a:pt x="3452" y="18305"/>
                    <a:pt x="4004" y="18305"/>
                  </a:cubicBezTo>
                  <a:cubicBezTo>
                    <a:pt x="5656" y="18305"/>
                    <a:pt x="6838" y="15742"/>
                    <a:pt x="5918" y="12609"/>
                  </a:cubicBezTo>
                  <a:cubicBezTo>
                    <a:pt x="5240" y="10311"/>
                    <a:pt x="4311" y="8383"/>
                    <a:pt x="3085" y="6359"/>
                  </a:cubicBezTo>
                  <a:cubicBezTo>
                    <a:pt x="2061" y="4656"/>
                    <a:pt x="156" y="2013"/>
                    <a:pt x="108"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7" name="Google Shape;1468;p8">
              <a:extLst>
                <a:ext uri="{FF2B5EF4-FFF2-40B4-BE49-F238E27FC236}">
                  <a16:creationId xmlns:a16="http://schemas.microsoft.com/office/drawing/2014/main" id="{C853171E-6C18-4D3D-991A-2EC36CE6A9D6}"/>
                </a:ext>
              </a:extLst>
            </p:cNvPr>
            <p:cNvSpPr/>
            <p:nvPr/>
          </p:nvSpPr>
          <p:spPr>
            <a:xfrm>
              <a:off x="16042050" y="2688550"/>
              <a:ext cx="303625" cy="709050"/>
            </a:xfrm>
            <a:custGeom>
              <a:avLst/>
              <a:gdLst/>
              <a:ahLst/>
              <a:cxnLst/>
              <a:rect l="l" t="t" r="r" b="b"/>
              <a:pathLst>
                <a:path w="12145" h="28362" extrusionOk="0">
                  <a:moveTo>
                    <a:pt x="12145" y="1"/>
                  </a:moveTo>
                  <a:lnTo>
                    <a:pt x="12145" y="1"/>
                  </a:lnTo>
                  <a:cubicBezTo>
                    <a:pt x="12137" y="49"/>
                    <a:pt x="12129" y="97"/>
                    <a:pt x="12121" y="145"/>
                  </a:cubicBezTo>
                  <a:lnTo>
                    <a:pt x="12121" y="145"/>
                  </a:lnTo>
                  <a:cubicBezTo>
                    <a:pt x="12130" y="97"/>
                    <a:pt x="12138" y="49"/>
                    <a:pt x="12145" y="1"/>
                  </a:cubicBezTo>
                  <a:close/>
                  <a:moveTo>
                    <a:pt x="12121" y="145"/>
                  </a:moveTo>
                  <a:cubicBezTo>
                    <a:pt x="11836" y="1785"/>
                    <a:pt x="11027" y="3377"/>
                    <a:pt x="10264" y="4847"/>
                  </a:cubicBezTo>
                  <a:cubicBezTo>
                    <a:pt x="9585" y="6168"/>
                    <a:pt x="8787" y="7478"/>
                    <a:pt x="7942" y="8704"/>
                  </a:cubicBezTo>
                  <a:cubicBezTo>
                    <a:pt x="7180" y="9788"/>
                    <a:pt x="6168" y="10657"/>
                    <a:pt x="5418" y="11740"/>
                  </a:cubicBezTo>
                  <a:cubicBezTo>
                    <a:pt x="3370" y="14729"/>
                    <a:pt x="929" y="17646"/>
                    <a:pt x="394" y="21289"/>
                  </a:cubicBezTo>
                  <a:cubicBezTo>
                    <a:pt x="1" y="23968"/>
                    <a:pt x="179" y="25932"/>
                    <a:pt x="1334" y="28361"/>
                  </a:cubicBezTo>
                  <a:cubicBezTo>
                    <a:pt x="3156" y="27361"/>
                    <a:pt x="5347" y="27623"/>
                    <a:pt x="6430" y="25694"/>
                  </a:cubicBezTo>
                  <a:cubicBezTo>
                    <a:pt x="7180" y="24420"/>
                    <a:pt x="7144" y="22242"/>
                    <a:pt x="7240" y="20801"/>
                  </a:cubicBezTo>
                  <a:cubicBezTo>
                    <a:pt x="7323" y="19467"/>
                    <a:pt x="7240" y="18074"/>
                    <a:pt x="7466" y="16753"/>
                  </a:cubicBezTo>
                  <a:cubicBezTo>
                    <a:pt x="7918" y="14074"/>
                    <a:pt x="10204" y="12514"/>
                    <a:pt x="10823" y="9954"/>
                  </a:cubicBezTo>
                  <a:cubicBezTo>
                    <a:pt x="11621" y="6775"/>
                    <a:pt x="11598" y="3376"/>
                    <a:pt x="12121" y="145"/>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8" name="Google Shape;1469;p8">
              <a:extLst>
                <a:ext uri="{FF2B5EF4-FFF2-40B4-BE49-F238E27FC236}">
                  <a16:creationId xmlns:a16="http://schemas.microsoft.com/office/drawing/2014/main" id="{387B6977-0C2F-4FF1-A51D-45662E2A2681}"/>
                </a:ext>
              </a:extLst>
            </p:cNvPr>
            <p:cNvSpPr/>
            <p:nvPr/>
          </p:nvSpPr>
          <p:spPr>
            <a:xfrm>
              <a:off x="15535150" y="3454125"/>
              <a:ext cx="616475" cy="216925"/>
            </a:xfrm>
            <a:custGeom>
              <a:avLst/>
              <a:gdLst/>
              <a:ahLst/>
              <a:cxnLst/>
              <a:rect l="l" t="t" r="r" b="b"/>
              <a:pathLst>
                <a:path w="24659" h="8677" extrusionOk="0">
                  <a:moveTo>
                    <a:pt x="0" y="1"/>
                  </a:moveTo>
                  <a:cubicBezTo>
                    <a:pt x="381" y="2608"/>
                    <a:pt x="3584" y="5394"/>
                    <a:pt x="6084" y="6001"/>
                  </a:cubicBezTo>
                  <a:cubicBezTo>
                    <a:pt x="9168" y="6763"/>
                    <a:pt x="12442" y="6501"/>
                    <a:pt x="15502" y="7418"/>
                  </a:cubicBezTo>
                  <a:cubicBezTo>
                    <a:pt x="16969" y="7844"/>
                    <a:pt x="18639" y="8676"/>
                    <a:pt x="20256" y="8676"/>
                  </a:cubicBezTo>
                  <a:cubicBezTo>
                    <a:pt x="20988" y="8676"/>
                    <a:pt x="21709" y="8506"/>
                    <a:pt x="22396" y="8049"/>
                  </a:cubicBezTo>
                  <a:cubicBezTo>
                    <a:pt x="23753" y="7180"/>
                    <a:pt x="24658" y="5370"/>
                    <a:pt x="24360" y="3489"/>
                  </a:cubicBezTo>
                  <a:cubicBezTo>
                    <a:pt x="23396" y="3037"/>
                    <a:pt x="22289" y="2477"/>
                    <a:pt x="21205" y="2239"/>
                  </a:cubicBezTo>
                  <a:cubicBezTo>
                    <a:pt x="20542" y="2096"/>
                    <a:pt x="19794" y="2026"/>
                    <a:pt x="19060" y="2026"/>
                  </a:cubicBezTo>
                  <a:cubicBezTo>
                    <a:pt x="18568" y="2026"/>
                    <a:pt x="18082" y="2058"/>
                    <a:pt x="17633" y="2120"/>
                  </a:cubicBezTo>
                  <a:cubicBezTo>
                    <a:pt x="15717" y="2370"/>
                    <a:pt x="13883" y="3013"/>
                    <a:pt x="11930" y="3215"/>
                  </a:cubicBezTo>
                  <a:cubicBezTo>
                    <a:pt x="11136" y="3306"/>
                    <a:pt x="10342" y="3363"/>
                    <a:pt x="9555" y="3363"/>
                  </a:cubicBezTo>
                  <a:cubicBezTo>
                    <a:pt x="7972" y="3363"/>
                    <a:pt x="6413" y="3133"/>
                    <a:pt x="4918" y="2489"/>
                  </a:cubicBezTo>
                  <a:cubicBezTo>
                    <a:pt x="3882" y="2036"/>
                    <a:pt x="2774" y="1739"/>
                    <a:pt x="1786" y="1227"/>
                  </a:cubicBezTo>
                  <a:cubicBezTo>
                    <a:pt x="1131" y="882"/>
                    <a:pt x="619" y="358"/>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89" name="Google Shape;1470;p8">
              <a:extLst>
                <a:ext uri="{FF2B5EF4-FFF2-40B4-BE49-F238E27FC236}">
                  <a16:creationId xmlns:a16="http://schemas.microsoft.com/office/drawing/2014/main" id="{0BE99EE6-5820-46C7-9637-DA61D4453169}"/>
                </a:ext>
              </a:extLst>
            </p:cNvPr>
            <p:cNvSpPr/>
            <p:nvPr/>
          </p:nvSpPr>
          <p:spPr>
            <a:xfrm>
              <a:off x="16240000" y="3312450"/>
              <a:ext cx="328325" cy="608725"/>
            </a:xfrm>
            <a:custGeom>
              <a:avLst/>
              <a:gdLst/>
              <a:ahLst/>
              <a:cxnLst/>
              <a:rect l="l" t="t" r="r" b="b"/>
              <a:pathLst>
                <a:path w="13133" h="24349" extrusionOk="0">
                  <a:moveTo>
                    <a:pt x="11549" y="0"/>
                  </a:moveTo>
                  <a:cubicBezTo>
                    <a:pt x="11454" y="1238"/>
                    <a:pt x="10835" y="2393"/>
                    <a:pt x="10633" y="3620"/>
                  </a:cubicBezTo>
                  <a:cubicBezTo>
                    <a:pt x="10418" y="4846"/>
                    <a:pt x="10168" y="6084"/>
                    <a:pt x="9882" y="7311"/>
                  </a:cubicBezTo>
                  <a:cubicBezTo>
                    <a:pt x="9430" y="9275"/>
                    <a:pt x="8799" y="11478"/>
                    <a:pt x="7906" y="13288"/>
                  </a:cubicBezTo>
                  <a:cubicBezTo>
                    <a:pt x="6751" y="15657"/>
                    <a:pt x="4513" y="16609"/>
                    <a:pt x="2727" y="18419"/>
                  </a:cubicBezTo>
                  <a:cubicBezTo>
                    <a:pt x="1512" y="19657"/>
                    <a:pt x="0" y="22765"/>
                    <a:pt x="1489" y="24348"/>
                  </a:cubicBezTo>
                  <a:cubicBezTo>
                    <a:pt x="2584" y="23634"/>
                    <a:pt x="5620" y="24003"/>
                    <a:pt x="6787" y="23705"/>
                  </a:cubicBezTo>
                  <a:cubicBezTo>
                    <a:pt x="9823" y="22932"/>
                    <a:pt x="11049" y="20169"/>
                    <a:pt x="11895" y="17467"/>
                  </a:cubicBezTo>
                  <a:cubicBezTo>
                    <a:pt x="13002" y="13978"/>
                    <a:pt x="13133" y="10418"/>
                    <a:pt x="12478" y="6811"/>
                  </a:cubicBezTo>
                  <a:cubicBezTo>
                    <a:pt x="12073" y="4608"/>
                    <a:pt x="12121" y="2084"/>
                    <a:pt x="11549"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0" name="Google Shape;1471;p8">
              <a:extLst>
                <a:ext uri="{FF2B5EF4-FFF2-40B4-BE49-F238E27FC236}">
                  <a16:creationId xmlns:a16="http://schemas.microsoft.com/office/drawing/2014/main" id="{5B8098A9-F67C-4D58-8A29-D8315B6682FA}"/>
                </a:ext>
              </a:extLst>
            </p:cNvPr>
            <p:cNvSpPr/>
            <p:nvPr/>
          </p:nvSpPr>
          <p:spPr>
            <a:xfrm>
              <a:off x="15449725" y="3814000"/>
              <a:ext cx="941800" cy="414700"/>
            </a:xfrm>
            <a:custGeom>
              <a:avLst/>
              <a:gdLst/>
              <a:ahLst/>
              <a:cxnLst/>
              <a:rect l="l" t="t" r="r" b="b"/>
              <a:pathLst>
                <a:path w="37672" h="16588" extrusionOk="0">
                  <a:moveTo>
                    <a:pt x="0" y="0"/>
                  </a:moveTo>
                  <a:lnTo>
                    <a:pt x="0" y="0"/>
                  </a:lnTo>
                  <a:cubicBezTo>
                    <a:pt x="7192" y="6632"/>
                    <a:pt x="17776" y="8180"/>
                    <a:pt x="25765" y="13538"/>
                  </a:cubicBezTo>
                  <a:cubicBezTo>
                    <a:pt x="27573" y="14754"/>
                    <a:pt x="30541" y="16588"/>
                    <a:pt x="33066" y="16588"/>
                  </a:cubicBezTo>
                  <a:cubicBezTo>
                    <a:pt x="34049" y="16588"/>
                    <a:pt x="34965" y="16310"/>
                    <a:pt x="35719" y="15609"/>
                  </a:cubicBezTo>
                  <a:cubicBezTo>
                    <a:pt x="37672" y="13823"/>
                    <a:pt x="35052" y="11835"/>
                    <a:pt x="34790" y="11097"/>
                  </a:cubicBezTo>
                  <a:cubicBezTo>
                    <a:pt x="32957" y="7882"/>
                    <a:pt x="28492" y="4251"/>
                    <a:pt x="25039" y="2870"/>
                  </a:cubicBezTo>
                  <a:cubicBezTo>
                    <a:pt x="22289" y="1786"/>
                    <a:pt x="19503" y="1727"/>
                    <a:pt x="16609" y="1608"/>
                  </a:cubicBezTo>
                  <a:cubicBezTo>
                    <a:pt x="16334" y="1596"/>
                    <a:pt x="16059" y="1590"/>
                    <a:pt x="15783" y="1590"/>
                  </a:cubicBezTo>
                  <a:cubicBezTo>
                    <a:pt x="13540" y="1590"/>
                    <a:pt x="11274" y="1942"/>
                    <a:pt x="9037" y="2048"/>
                  </a:cubicBezTo>
                  <a:cubicBezTo>
                    <a:pt x="8866" y="2056"/>
                    <a:pt x="8698" y="2060"/>
                    <a:pt x="8530" y="2060"/>
                  </a:cubicBezTo>
                  <a:cubicBezTo>
                    <a:pt x="5515" y="2060"/>
                    <a:pt x="2955" y="790"/>
                    <a:pt x="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1" name="Google Shape;1472;p8">
              <a:extLst>
                <a:ext uri="{FF2B5EF4-FFF2-40B4-BE49-F238E27FC236}">
                  <a16:creationId xmlns:a16="http://schemas.microsoft.com/office/drawing/2014/main" id="{6F415DE7-1D42-4D8E-8812-38671A62EB40}"/>
                </a:ext>
              </a:extLst>
            </p:cNvPr>
            <p:cNvSpPr/>
            <p:nvPr/>
          </p:nvSpPr>
          <p:spPr>
            <a:xfrm>
              <a:off x="15449725" y="2911200"/>
              <a:ext cx="272075" cy="193700"/>
            </a:xfrm>
            <a:custGeom>
              <a:avLst/>
              <a:gdLst/>
              <a:ahLst/>
              <a:cxnLst/>
              <a:rect l="l" t="t" r="r" b="b"/>
              <a:pathLst>
                <a:path w="10883" h="7748" extrusionOk="0">
                  <a:moveTo>
                    <a:pt x="0" y="1"/>
                  </a:moveTo>
                  <a:cubicBezTo>
                    <a:pt x="810" y="644"/>
                    <a:pt x="1524" y="1465"/>
                    <a:pt x="2239" y="2203"/>
                  </a:cubicBezTo>
                  <a:cubicBezTo>
                    <a:pt x="2893" y="2870"/>
                    <a:pt x="3203" y="3692"/>
                    <a:pt x="3679" y="4465"/>
                  </a:cubicBezTo>
                  <a:cubicBezTo>
                    <a:pt x="4603" y="5955"/>
                    <a:pt x="6656" y="7748"/>
                    <a:pt x="8556" y="7748"/>
                  </a:cubicBezTo>
                  <a:cubicBezTo>
                    <a:pt x="9374" y="7748"/>
                    <a:pt x="10164" y="7416"/>
                    <a:pt x="10823" y="6585"/>
                  </a:cubicBezTo>
                  <a:cubicBezTo>
                    <a:pt x="10882" y="5108"/>
                    <a:pt x="9097" y="3620"/>
                    <a:pt x="7942" y="3370"/>
                  </a:cubicBezTo>
                  <a:cubicBezTo>
                    <a:pt x="7596" y="3287"/>
                    <a:pt x="7248" y="3272"/>
                    <a:pt x="6900" y="3272"/>
                  </a:cubicBezTo>
                  <a:cubicBezTo>
                    <a:pt x="6706" y="3272"/>
                    <a:pt x="6513" y="3276"/>
                    <a:pt x="6320" y="3276"/>
                  </a:cubicBezTo>
                  <a:cubicBezTo>
                    <a:pt x="6166" y="3276"/>
                    <a:pt x="6011" y="3273"/>
                    <a:pt x="5858" y="3263"/>
                  </a:cubicBezTo>
                  <a:cubicBezTo>
                    <a:pt x="4989" y="3203"/>
                    <a:pt x="4394" y="2787"/>
                    <a:pt x="3715" y="2298"/>
                  </a:cubicBezTo>
                  <a:cubicBezTo>
                    <a:pt x="2536" y="1465"/>
                    <a:pt x="1119" y="870"/>
                    <a:pt x="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lt1"/>
                </a:solidFill>
                <a:latin typeface="Lemon"/>
                <a:ea typeface="Lemon"/>
                <a:cs typeface="Lemon"/>
                <a:sym typeface="Lemon"/>
              </a:endParaRPr>
            </a:p>
          </p:txBody>
        </p:sp>
        <p:sp>
          <p:nvSpPr>
            <p:cNvPr id="292" name="Google Shape;1473;p8">
              <a:extLst>
                <a:ext uri="{FF2B5EF4-FFF2-40B4-BE49-F238E27FC236}">
                  <a16:creationId xmlns:a16="http://schemas.microsoft.com/office/drawing/2014/main" id="{05C10645-8C15-4E80-A576-24E08F3BBBCA}"/>
                </a:ext>
              </a:extLst>
            </p:cNvPr>
            <p:cNvSpPr/>
            <p:nvPr/>
          </p:nvSpPr>
          <p:spPr>
            <a:xfrm>
              <a:off x="15723550" y="4457525"/>
              <a:ext cx="971575" cy="221950"/>
            </a:xfrm>
            <a:custGeom>
              <a:avLst/>
              <a:gdLst/>
              <a:ahLst/>
              <a:cxnLst/>
              <a:rect l="l" t="t" r="r" b="b"/>
              <a:pathLst>
                <a:path w="38863" h="8878" extrusionOk="0">
                  <a:moveTo>
                    <a:pt x="1" y="0"/>
                  </a:moveTo>
                  <a:lnTo>
                    <a:pt x="1" y="0"/>
                  </a:lnTo>
                  <a:cubicBezTo>
                    <a:pt x="644" y="500"/>
                    <a:pt x="1787" y="1632"/>
                    <a:pt x="2608" y="1989"/>
                  </a:cubicBezTo>
                  <a:cubicBezTo>
                    <a:pt x="4156" y="2644"/>
                    <a:pt x="5252" y="3263"/>
                    <a:pt x="6704" y="4144"/>
                  </a:cubicBezTo>
                  <a:cubicBezTo>
                    <a:pt x="10574" y="6525"/>
                    <a:pt x="15801" y="7478"/>
                    <a:pt x="20230" y="8347"/>
                  </a:cubicBezTo>
                  <a:cubicBezTo>
                    <a:pt x="21874" y="8669"/>
                    <a:pt x="23657" y="8878"/>
                    <a:pt x="25450" y="8878"/>
                  </a:cubicBezTo>
                  <a:cubicBezTo>
                    <a:pt x="28629" y="8878"/>
                    <a:pt x="31838" y="8220"/>
                    <a:pt x="34350" y="6370"/>
                  </a:cubicBezTo>
                  <a:cubicBezTo>
                    <a:pt x="35982" y="5180"/>
                    <a:pt x="38601" y="3739"/>
                    <a:pt x="38863" y="1489"/>
                  </a:cubicBezTo>
                  <a:lnTo>
                    <a:pt x="38863" y="1489"/>
                  </a:lnTo>
                  <a:cubicBezTo>
                    <a:pt x="38832" y="1491"/>
                    <a:pt x="38799" y="1491"/>
                    <a:pt x="38767" y="1491"/>
                  </a:cubicBezTo>
                  <a:cubicBezTo>
                    <a:pt x="37944" y="1491"/>
                    <a:pt x="36715" y="934"/>
                    <a:pt x="35386" y="762"/>
                  </a:cubicBezTo>
                  <a:cubicBezTo>
                    <a:pt x="33778" y="559"/>
                    <a:pt x="31936" y="422"/>
                    <a:pt x="30156" y="422"/>
                  </a:cubicBezTo>
                  <a:cubicBezTo>
                    <a:pt x="29129" y="422"/>
                    <a:pt x="28123" y="467"/>
                    <a:pt x="27195" y="572"/>
                  </a:cubicBezTo>
                  <a:cubicBezTo>
                    <a:pt x="25266" y="774"/>
                    <a:pt x="23432" y="1548"/>
                    <a:pt x="21706" y="2370"/>
                  </a:cubicBezTo>
                  <a:cubicBezTo>
                    <a:pt x="19563" y="3394"/>
                    <a:pt x="17455" y="3572"/>
                    <a:pt x="15110" y="3620"/>
                  </a:cubicBezTo>
                  <a:cubicBezTo>
                    <a:pt x="15005" y="3622"/>
                    <a:pt x="14901" y="3624"/>
                    <a:pt x="14797" y="3624"/>
                  </a:cubicBezTo>
                  <a:cubicBezTo>
                    <a:pt x="12390" y="3624"/>
                    <a:pt x="10126" y="2982"/>
                    <a:pt x="7752" y="2548"/>
                  </a:cubicBezTo>
                  <a:cubicBezTo>
                    <a:pt x="6014" y="2239"/>
                    <a:pt x="4275" y="1691"/>
                    <a:pt x="2620" y="1036"/>
                  </a:cubicBezTo>
                  <a:cubicBezTo>
                    <a:pt x="1787" y="703"/>
                    <a:pt x="1311" y="417"/>
                    <a:pt x="1"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dirty="0">
                <a:solidFill>
                  <a:schemeClr val="lt1"/>
                </a:solidFill>
                <a:latin typeface="Lemon"/>
                <a:ea typeface="Lemon"/>
                <a:cs typeface="Lemon"/>
                <a:sym typeface="Lemon"/>
              </a:endParaRPr>
            </a:p>
          </p:txBody>
        </p:sp>
      </p:grpSp>
    </p:spTree>
    <p:extLst>
      <p:ext uri="{BB962C8B-B14F-4D97-AF65-F5344CB8AC3E}">
        <p14:creationId xmlns:p14="http://schemas.microsoft.com/office/powerpoint/2010/main" val="161305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69571" y="1523999"/>
            <a:ext cx="9252857" cy="4383315"/>
          </a:xfrm>
          <a:noFill/>
        </p:spPr>
        <p:txBody>
          <a:bodyPr>
            <a:normAutofit/>
          </a:bodyPr>
          <a:lstStyle/>
          <a:p>
            <a:pPr marL="0" indent="0">
              <a:buNone/>
            </a:pPr>
            <a:r>
              <a:rPr lang="en-ID" sz="3600" dirty="0">
                <a:solidFill>
                  <a:srgbClr val="000000"/>
                </a:solidFill>
                <a:effectLst/>
                <a:latin typeface="Times New Roman" panose="02020603050405020304" pitchFamily="18" charset="0"/>
                <a:ea typeface="Times New Roman" panose="02020603050405020304" pitchFamily="18" charset="0"/>
              </a:rPr>
              <a:t>pada 6 </a:t>
            </a:r>
            <a:r>
              <a:rPr lang="en-ID" sz="3600" dirty="0" err="1">
                <a:solidFill>
                  <a:srgbClr val="000000"/>
                </a:solidFill>
                <a:effectLst/>
                <a:latin typeface="Times New Roman" panose="02020603050405020304" pitchFamily="18" charset="0"/>
                <a:ea typeface="Times New Roman" panose="02020603050405020304" pitchFamily="18" charset="0"/>
              </a:rPr>
              <a:t>Agustus</a:t>
            </a:r>
            <a:r>
              <a:rPr lang="en-ID" sz="3600" dirty="0">
                <a:solidFill>
                  <a:srgbClr val="000000"/>
                </a:solidFill>
                <a:effectLst/>
                <a:latin typeface="Times New Roman" panose="02020603050405020304" pitchFamily="18" charset="0"/>
                <a:ea typeface="Times New Roman" panose="02020603050405020304" pitchFamily="18" charset="0"/>
              </a:rPr>
              <a:t> 1945 moral </a:t>
            </a:r>
            <a:r>
              <a:rPr lang="en-ID" sz="3600" dirty="0" err="1">
                <a:solidFill>
                  <a:srgbClr val="000000"/>
                </a:solidFill>
                <a:effectLst/>
                <a:latin typeface="Times New Roman" panose="02020603050405020304" pitchFamily="18" charset="0"/>
                <a:ea typeface="Times New Roman" panose="02020603050405020304" pitchFamily="18" charset="0"/>
              </a:rPr>
              <a:t>tentara</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Jepang</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sudah</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mulai</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menurun</a:t>
            </a:r>
            <a:r>
              <a:rPr lang="en-ID" sz="3600" dirty="0">
                <a:solidFill>
                  <a:srgbClr val="000000"/>
                </a:solidFill>
                <a:effectLst/>
                <a:latin typeface="Times New Roman" panose="02020603050405020304" pitchFamily="18" charset="0"/>
                <a:ea typeface="Times New Roman" panose="02020603050405020304" pitchFamily="18" charset="0"/>
              </a:rPr>
              <a:t>. Hal </a:t>
            </a:r>
            <a:r>
              <a:rPr lang="en-ID" sz="3600" dirty="0" err="1">
                <a:solidFill>
                  <a:srgbClr val="000000"/>
                </a:solidFill>
                <a:effectLst/>
                <a:latin typeface="Times New Roman" panose="02020603050405020304" pitchFamily="18" charset="0"/>
                <a:ea typeface="Times New Roman" panose="02020603050405020304" pitchFamily="18" charset="0"/>
              </a:rPr>
              <a:t>ini</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menjadikan</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keinginan</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indonesia</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untuk</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mencapai</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kemerdekaan</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dengan</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merubah</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nama</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bpupki</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menjadi</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ppki</a:t>
            </a:r>
            <a:r>
              <a:rPr lang="en-ID" sz="3600" dirty="0">
                <a:solidFill>
                  <a:srgbClr val="000000"/>
                </a:solidFill>
                <a:effectLst/>
                <a:latin typeface="Times New Roman" panose="02020603050405020304" pitchFamily="18" charset="0"/>
                <a:ea typeface="Times New Roman" panose="02020603050405020304" pitchFamily="18" charset="0"/>
              </a:rPr>
              <a:t>.</a:t>
            </a:r>
            <a:r>
              <a:rPr lang="en-ID" sz="1800" dirty="0">
                <a:solidFill>
                  <a:srgbClr val="000000"/>
                </a:solidFill>
                <a:effectLst/>
                <a:latin typeface="Times New Roman" panose="02020603050405020304" pitchFamily="18" charset="0"/>
                <a:ea typeface="Times New Roman" panose="02020603050405020304" pitchFamily="18" charset="0"/>
              </a:rPr>
              <a:t> </a:t>
            </a:r>
            <a:r>
              <a:rPr lang="en-ID" sz="3600" dirty="0">
                <a:solidFill>
                  <a:srgbClr val="000000"/>
                </a:solidFill>
                <a:effectLst/>
                <a:latin typeface="Times New Roman" panose="02020603050405020304" pitchFamily="18" charset="0"/>
                <a:ea typeface="Times New Roman" panose="02020603050405020304" pitchFamily="18" charset="0"/>
              </a:rPr>
              <a:t>pada 16 </a:t>
            </a:r>
            <a:r>
              <a:rPr lang="en-ID" sz="3600" dirty="0" err="1">
                <a:solidFill>
                  <a:srgbClr val="000000"/>
                </a:solidFill>
                <a:effectLst/>
                <a:latin typeface="Times New Roman" panose="02020603050405020304" pitchFamily="18" charset="0"/>
                <a:ea typeface="Times New Roman" panose="02020603050405020304" pitchFamily="18" charset="0"/>
              </a:rPr>
              <a:t>Agustus</a:t>
            </a:r>
            <a:r>
              <a:rPr lang="en-ID" sz="3600" dirty="0">
                <a:solidFill>
                  <a:srgbClr val="000000"/>
                </a:solidFill>
                <a:effectLst/>
                <a:latin typeface="Times New Roman" panose="02020603050405020304" pitchFamily="18" charset="0"/>
                <a:ea typeface="Times New Roman" panose="02020603050405020304" pitchFamily="18" charset="0"/>
              </a:rPr>
              <a:t> 1945 </a:t>
            </a:r>
            <a:r>
              <a:rPr lang="en-ID" sz="3600" dirty="0" err="1">
                <a:solidFill>
                  <a:srgbClr val="000000"/>
                </a:solidFill>
                <a:effectLst/>
                <a:latin typeface="Times New Roman" panose="02020603050405020304" pitchFamily="18" charset="0"/>
                <a:ea typeface="Times New Roman" panose="02020603050405020304" pitchFamily="18" charset="0"/>
              </a:rPr>
              <a:t>terjadi</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perundingan</a:t>
            </a:r>
            <a:r>
              <a:rPr lang="en-ID" sz="3600" dirty="0">
                <a:solidFill>
                  <a:srgbClr val="000000"/>
                </a:solidFill>
                <a:effectLst/>
                <a:latin typeface="Times New Roman" panose="02020603050405020304" pitchFamily="18" charset="0"/>
                <a:ea typeface="Times New Roman" panose="02020603050405020304" pitchFamily="18" charset="0"/>
              </a:rPr>
              <a:t> dan </a:t>
            </a:r>
            <a:r>
              <a:rPr lang="en-ID" sz="3600" dirty="0" err="1">
                <a:solidFill>
                  <a:srgbClr val="000000"/>
                </a:solidFill>
                <a:effectLst/>
                <a:latin typeface="Times New Roman" panose="02020603050405020304" pitchFamily="18" charset="0"/>
                <a:ea typeface="Times New Roman" panose="02020603050405020304" pitchFamily="18" charset="0"/>
              </a:rPr>
              <a:t>disusunlah</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teks</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proklamasi</a:t>
            </a:r>
            <a:r>
              <a:rPr lang="en-ID" sz="3600" dirty="0">
                <a:solidFill>
                  <a:srgbClr val="000000"/>
                </a:solidFill>
                <a:effectLst/>
                <a:latin typeface="Times New Roman" panose="02020603050405020304" pitchFamily="18" charset="0"/>
                <a:ea typeface="Times New Roman" panose="02020603050405020304" pitchFamily="18" charset="0"/>
              </a:rPr>
              <a:t> oleh Ir. Soekarno, </a:t>
            </a:r>
            <a:r>
              <a:rPr lang="en-ID" sz="3600" dirty="0" err="1">
                <a:solidFill>
                  <a:srgbClr val="000000"/>
                </a:solidFill>
                <a:effectLst/>
                <a:latin typeface="Times New Roman" panose="02020603050405020304" pitchFamily="18" charset="0"/>
                <a:ea typeface="Times New Roman" panose="02020603050405020304" pitchFamily="18" charset="0"/>
              </a:rPr>
              <a:t>Drs.</a:t>
            </a:r>
            <a:r>
              <a:rPr lang="en-ID" sz="3600" dirty="0">
                <a:solidFill>
                  <a:srgbClr val="000000"/>
                </a:solidFill>
                <a:effectLst/>
                <a:latin typeface="Times New Roman" panose="02020603050405020304" pitchFamily="18" charset="0"/>
                <a:ea typeface="Times New Roman" panose="02020603050405020304" pitchFamily="18" charset="0"/>
              </a:rPr>
              <a:t> </a:t>
            </a:r>
            <a:r>
              <a:rPr lang="en-ID" sz="3600" dirty="0" err="1">
                <a:solidFill>
                  <a:srgbClr val="000000"/>
                </a:solidFill>
                <a:effectLst/>
                <a:latin typeface="Times New Roman" panose="02020603050405020304" pitchFamily="18" charset="0"/>
                <a:ea typeface="Times New Roman" panose="02020603050405020304" pitchFamily="18" charset="0"/>
              </a:rPr>
              <a:t>Moh</a:t>
            </a:r>
            <a:r>
              <a:rPr lang="en-ID" sz="3600" dirty="0">
                <a:solidFill>
                  <a:srgbClr val="000000"/>
                </a:solidFill>
                <a:effectLst/>
                <a:latin typeface="Times New Roman" panose="02020603050405020304" pitchFamily="18" charset="0"/>
                <a:ea typeface="Times New Roman" panose="02020603050405020304" pitchFamily="18" charset="0"/>
              </a:rPr>
              <a:t>. Hatta dan Mr. Ahmad </a:t>
            </a:r>
            <a:r>
              <a:rPr lang="en-ID" sz="3600" dirty="0" err="1">
                <a:solidFill>
                  <a:srgbClr val="000000"/>
                </a:solidFill>
                <a:effectLst/>
                <a:latin typeface="Times New Roman" panose="02020603050405020304" pitchFamily="18" charset="0"/>
                <a:ea typeface="Times New Roman" panose="02020603050405020304" pitchFamily="18" charset="0"/>
              </a:rPr>
              <a:t>Soebardjo</a:t>
            </a:r>
            <a:endParaRPr lang="en-US" sz="3600" dirty="0">
              <a:latin typeface="Times New Roman" panose="02020603050405020304" pitchFamily="18" charset="0"/>
              <a:cs typeface="Times New Roman" panose="02020603050405020304" pitchFamily="18" charset="0"/>
            </a:endParaRPr>
          </a:p>
        </p:txBody>
      </p:sp>
      <p:sp>
        <p:nvSpPr>
          <p:cNvPr id="141" name="Rectangle: Rounded Corners 140">
            <a:extLst>
              <a:ext uri="{FF2B5EF4-FFF2-40B4-BE49-F238E27FC236}">
                <a16:creationId xmlns:a16="http://schemas.microsoft.com/office/drawing/2014/main" id="{AE807F0A-3DCC-4380-814C-892F72983688}"/>
              </a:ext>
            </a:extLst>
          </p:cNvPr>
          <p:cNvSpPr/>
          <p:nvPr/>
        </p:nvSpPr>
        <p:spPr>
          <a:xfrm>
            <a:off x="7395490" y="267829"/>
            <a:ext cx="4628684" cy="676891"/>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a:solidFill>
                  <a:srgbClr val="000000"/>
                </a:solidFill>
                <a:effectLst/>
                <a:latin typeface="Times New Roman" panose="02020603050405020304" pitchFamily="18" charset="0"/>
                <a:ea typeface="Times New Roman" panose="02020603050405020304" pitchFamily="18" charset="0"/>
              </a:rPr>
              <a:t>2.Pancasila Era </a:t>
            </a:r>
            <a:r>
              <a:rPr lang="en-ID" sz="2400" dirty="0" err="1">
                <a:solidFill>
                  <a:srgbClr val="000000"/>
                </a:solidFill>
                <a:effectLst/>
                <a:latin typeface="Times New Roman" panose="02020603050405020304" pitchFamily="18" charset="0"/>
                <a:ea typeface="Times New Roman" panose="02020603050405020304" pitchFamily="18" charset="0"/>
              </a:rPr>
              <a:t>Kemerdekaan</a:t>
            </a:r>
            <a:endParaRPr lang="en-US" sz="2400" dirty="0">
              <a:effectLst/>
              <a:latin typeface="Calibri" panose="020F0502020204030204" pitchFamily="34" charset="0"/>
              <a:ea typeface="Calibri" panose="020F0502020204030204" pitchFamily="34" charset="0"/>
            </a:endParaRPr>
          </a:p>
        </p:txBody>
      </p:sp>
      <p:pic>
        <p:nvPicPr>
          <p:cNvPr id="4098" name="Picture 2" descr="Soekarno on Behance | Aesthetic movies, Graphic design logo, Vector portrait">
            <a:extLst>
              <a:ext uri="{FF2B5EF4-FFF2-40B4-BE49-F238E27FC236}">
                <a16:creationId xmlns:a16="http://schemas.microsoft.com/office/drawing/2014/main" id="{76B661B1-017B-4EBB-9C1B-11A784688F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804" b="99367" l="9901" r="89728">
                        <a14:foregroundMark x1="69678" y1="62500" x2="69678" y2="62500"/>
                        <a14:foregroundMark x1="56931" y1="6804" x2="62624" y2="7911"/>
                        <a14:foregroundMark x1="19183" y1="89082" x2="22153" y2="93513"/>
                        <a14:foregroundMark x1="40965" y1="65032" x2="38366" y2="65032"/>
                        <a14:foregroundMark x1="21040" y1="98734" x2="26733" y2="99367"/>
                      </a14:backgroundRemoval>
                    </a14:imgEffect>
                  </a14:imgLayer>
                </a14:imgProps>
              </a:ext>
              <a:ext uri="{28A0092B-C50C-407E-A947-70E740481C1C}">
                <a14:useLocalDpi xmlns:a14="http://schemas.microsoft.com/office/drawing/2010/main" val="0"/>
              </a:ext>
            </a:extLst>
          </a:blip>
          <a:srcRect/>
          <a:stretch>
            <a:fillRect/>
          </a:stretch>
        </p:blipFill>
        <p:spPr bwMode="auto">
          <a:xfrm>
            <a:off x="-246975" y="4955537"/>
            <a:ext cx="2395154" cy="187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0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0" indent="0">
              <a:buNone/>
            </a:pPr>
            <a:r>
              <a:rPr lang="en-ID" sz="3500" dirty="0">
                <a:solidFill>
                  <a:srgbClr val="000000"/>
                </a:solidFill>
                <a:effectLst/>
                <a:latin typeface="Times New Roman" panose="02020603050405020304" pitchFamily="18" charset="0"/>
                <a:ea typeface="Times New Roman" panose="02020603050405020304" pitchFamily="18" charset="0"/>
              </a:rPr>
              <a:t>pada </a:t>
            </a:r>
            <a:r>
              <a:rPr lang="en-ID" sz="3500" dirty="0" err="1">
                <a:solidFill>
                  <a:srgbClr val="000000"/>
                </a:solidFill>
                <a:effectLst/>
                <a:latin typeface="Times New Roman" panose="02020603050405020304" pitchFamily="18" charset="0"/>
                <a:ea typeface="Times New Roman" panose="02020603050405020304" pitchFamily="18" charset="0"/>
              </a:rPr>
              <a:t>tanggal</a:t>
            </a:r>
            <a:r>
              <a:rPr lang="en-ID" sz="3500" dirty="0">
                <a:solidFill>
                  <a:srgbClr val="000000"/>
                </a:solidFill>
                <a:effectLst/>
                <a:latin typeface="Times New Roman" panose="02020603050405020304" pitchFamily="18" charset="0"/>
                <a:ea typeface="Times New Roman" panose="02020603050405020304" pitchFamily="18" charset="0"/>
              </a:rPr>
              <a:t> 30 </a:t>
            </a:r>
            <a:r>
              <a:rPr lang="en-ID" sz="3500" dirty="0">
                <a:effectLst/>
                <a:latin typeface="Times New Roman" panose="02020603050405020304" pitchFamily="18" charset="0"/>
                <a:ea typeface="Times New Roman" panose="02020603050405020304" pitchFamily="18" charset="0"/>
              </a:rPr>
              <a:t>S</a:t>
            </a:r>
            <a:r>
              <a:rPr lang="en-ID" sz="3500" dirty="0">
                <a:solidFill>
                  <a:srgbClr val="000000"/>
                </a:solidFill>
                <a:effectLst/>
                <a:latin typeface="Times New Roman" panose="02020603050405020304" pitchFamily="18" charset="0"/>
                <a:ea typeface="Times New Roman" panose="02020603050405020304" pitchFamily="18" charset="0"/>
              </a:rPr>
              <a:t>eptember 1965 yang </a:t>
            </a:r>
            <a:r>
              <a:rPr lang="en-ID" sz="3500" dirty="0" err="1">
                <a:solidFill>
                  <a:srgbClr val="000000"/>
                </a:solidFill>
                <a:effectLst/>
                <a:latin typeface="Times New Roman" panose="02020603050405020304" pitchFamily="18" charset="0"/>
                <a:ea typeface="Times New Roman" panose="02020603050405020304" pitchFamily="18" charset="0"/>
              </a:rPr>
              <a:t>dapat</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disebut</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sebagai</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awalnya</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dari</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gerakan</a:t>
            </a:r>
            <a:r>
              <a:rPr lang="en-ID" sz="3500" dirty="0">
                <a:solidFill>
                  <a:srgbClr val="000000"/>
                </a:solidFill>
                <a:effectLst/>
                <a:latin typeface="Times New Roman" panose="02020603050405020304" pitchFamily="18" charset="0"/>
                <a:ea typeface="Times New Roman" panose="02020603050405020304" pitchFamily="18" charset="0"/>
              </a:rPr>
              <a:t> 30 </a:t>
            </a:r>
            <a:r>
              <a:rPr lang="en-ID" sz="3500" dirty="0">
                <a:effectLst/>
                <a:latin typeface="Times New Roman" panose="02020603050405020304" pitchFamily="18" charset="0"/>
                <a:ea typeface="Times New Roman" panose="02020603050405020304" pitchFamily="18" charset="0"/>
              </a:rPr>
              <a:t>September</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atau</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nama</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lainnya</a:t>
            </a:r>
            <a:r>
              <a:rPr lang="en-ID" sz="3500" dirty="0">
                <a:solidFill>
                  <a:srgbClr val="000000"/>
                </a:solidFill>
                <a:effectLst/>
                <a:latin typeface="Times New Roman" panose="02020603050405020304" pitchFamily="18" charset="0"/>
                <a:ea typeface="Times New Roman" panose="02020603050405020304" pitchFamily="18" charset="0"/>
              </a:rPr>
              <a:t> G30S PKI, </a:t>
            </a:r>
            <a:r>
              <a:rPr lang="en-ID" sz="3500" dirty="0" err="1">
                <a:solidFill>
                  <a:srgbClr val="000000"/>
                </a:solidFill>
                <a:effectLst/>
                <a:latin typeface="Times New Roman" panose="02020603050405020304" pitchFamily="18" charset="0"/>
                <a:ea typeface="Times New Roman" panose="02020603050405020304" pitchFamily="18" charset="0"/>
              </a:rPr>
              <a:t>kejadian</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peristiwa</a:t>
            </a:r>
            <a:r>
              <a:rPr lang="en-ID" sz="3500" dirty="0">
                <a:solidFill>
                  <a:srgbClr val="000000"/>
                </a:solidFill>
                <a:effectLst/>
                <a:latin typeface="Times New Roman" panose="02020603050405020304" pitchFamily="18" charset="0"/>
                <a:ea typeface="Times New Roman" panose="02020603050405020304" pitchFamily="18" charset="0"/>
              </a:rPr>
              <a:t> G30S PKI </a:t>
            </a:r>
            <a:r>
              <a:rPr lang="en-ID" sz="3500" dirty="0" err="1">
                <a:solidFill>
                  <a:srgbClr val="000000"/>
                </a:solidFill>
                <a:effectLst/>
                <a:latin typeface="Times New Roman" panose="02020603050405020304" pitchFamily="18" charset="0"/>
                <a:ea typeface="Times New Roman" panose="02020603050405020304" pitchFamily="18" charset="0"/>
              </a:rPr>
              <a:t>adalah</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usaha</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untuk</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merubah</a:t>
            </a:r>
            <a:r>
              <a:rPr lang="en-ID" sz="3500" dirty="0">
                <a:solidFill>
                  <a:srgbClr val="000000"/>
                </a:solidFill>
                <a:effectLst/>
                <a:latin typeface="Times New Roman" panose="02020603050405020304" pitchFamily="18" charset="0"/>
                <a:ea typeface="Times New Roman" panose="02020603050405020304" pitchFamily="18" charset="0"/>
              </a:rPr>
              <a:t> Pancasila </a:t>
            </a:r>
            <a:r>
              <a:rPr lang="en-ID" sz="3500" dirty="0" err="1">
                <a:solidFill>
                  <a:srgbClr val="000000"/>
                </a:solidFill>
                <a:effectLst/>
                <a:latin typeface="Times New Roman" panose="02020603050405020304" pitchFamily="18" charset="0"/>
                <a:ea typeface="Times New Roman" panose="02020603050405020304" pitchFamily="18" charset="0"/>
              </a:rPr>
              <a:t>menjadi</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ideologi</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Komunis</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Terdapat</a:t>
            </a:r>
            <a:r>
              <a:rPr lang="en-ID" sz="3500" dirty="0">
                <a:solidFill>
                  <a:srgbClr val="000000"/>
                </a:solidFill>
                <a:effectLst/>
                <a:latin typeface="Times New Roman" panose="02020603050405020304" pitchFamily="18" charset="0"/>
                <a:ea typeface="Times New Roman" panose="02020603050405020304" pitchFamily="18" charset="0"/>
              </a:rPr>
              <a:t> 7 </a:t>
            </a:r>
            <a:r>
              <a:rPr lang="en-ID" sz="3500" dirty="0" err="1">
                <a:solidFill>
                  <a:srgbClr val="000000"/>
                </a:solidFill>
                <a:effectLst/>
                <a:latin typeface="Times New Roman" panose="02020603050405020304" pitchFamily="18" charset="0"/>
                <a:ea typeface="Times New Roman" panose="02020603050405020304" pitchFamily="18" charset="0"/>
              </a:rPr>
              <a:t>jendral</a:t>
            </a:r>
            <a:r>
              <a:rPr lang="en-ID" sz="3500" dirty="0">
                <a:solidFill>
                  <a:srgbClr val="000000"/>
                </a:solidFill>
                <a:effectLst/>
                <a:latin typeface="Times New Roman" panose="02020603050405020304" pitchFamily="18" charset="0"/>
                <a:ea typeface="Times New Roman" panose="02020603050405020304" pitchFamily="18" charset="0"/>
              </a:rPr>
              <a:t> yang </a:t>
            </a:r>
            <a:r>
              <a:rPr lang="en-ID" sz="3500" dirty="0" err="1">
                <a:solidFill>
                  <a:srgbClr val="000000"/>
                </a:solidFill>
                <a:effectLst/>
                <a:latin typeface="Times New Roman" panose="02020603050405020304" pitchFamily="18" charset="0"/>
                <a:ea typeface="Times New Roman" panose="02020603050405020304" pitchFamily="18" charset="0"/>
              </a:rPr>
              <a:t>terbunuh</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antara</a:t>
            </a:r>
            <a:r>
              <a:rPr lang="en-ID" sz="3500" dirty="0">
                <a:solidFill>
                  <a:srgbClr val="000000"/>
                </a:solidFill>
                <a:effectLst/>
                <a:latin typeface="Times New Roman" panose="02020603050405020304" pitchFamily="18" charset="0"/>
                <a:ea typeface="Times New Roman" panose="02020603050405020304" pitchFamily="18" charset="0"/>
              </a:rPr>
              <a:t> lain </a:t>
            </a:r>
            <a:r>
              <a:rPr lang="en-ID" sz="3500" dirty="0" err="1">
                <a:solidFill>
                  <a:srgbClr val="000000"/>
                </a:solidFill>
                <a:effectLst/>
                <a:latin typeface="Times New Roman" panose="02020603050405020304" pitchFamily="18" charset="0"/>
                <a:ea typeface="Times New Roman" panose="02020603050405020304" pitchFamily="18" charset="0"/>
              </a:rPr>
              <a:t>Jendral</a:t>
            </a:r>
            <a:r>
              <a:rPr lang="en-ID" sz="3500" dirty="0">
                <a:solidFill>
                  <a:srgbClr val="000000"/>
                </a:solidFill>
                <a:effectLst/>
                <a:latin typeface="Times New Roman" panose="02020603050405020304" pitchFamily="18" charset="0"/>
                <a:ea typeface="Times New Roman" panose="02020603050405020304" pitchFamily="18" charset="0"/>
              </a:rPr>
              <a:t> Ahmad </a:t>
            </a:r>
            <a:r>
              <a:rPr lang="en-ID" sz="3500" dirty="0" err="1">
                <a:solidFill>
                  <a:srgbClr val="000000"/>
                </a:solidFill>
                <a:effectLst/>
                <a:latin typeface="Times New Roman" panose="02020603050405020304" pitchFamily="18" charset="0"/>
                <a:ea typeface="Times New Roman" panose="02020603050405020304" pitchFamily="18" charset="0"/>
              </a:rPr>
              <a:t>Yani</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Mayjen</a:t>
            </a:r>
            <a:r>
              <a:rPr lang="en-ID" sz="3500" dirty="0">
                <a:solidFill>
                  <a:srgbClr val="000000"/>
                </a:solidFill>
                <a:effectLst/>
                <a:latin typeface="Times New Roman" panose="02020603050405020304" pitchFamily="18" charset="0"/>
                <a:ea typeface="Times New Roman" panose="02020603050405020304" pitchFamily="18" charset="0"/>
              </a:rPr>
              <a:t> R. </a:t>
            </a:r>
            <a:r>
              <a:rPr lang="en-ID" sz="3500" dirty="0" err="1">
                <a:solidFill>
                  <a:srgbClr val="000000"/>
                </a:solidFill>
                <a:effectLst/>
                <a:latin typeface="Times New Roman" panose="02020603050405020304" pitchFamily="18" charset="0"/>
                <a:ea typeface="Times New Roman" panose="02020603050405020304" pitchFamily="18" charset="0"/>
              </a:rPr>
              <a:t>Suprapto</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Mayjen</a:t>
            </a:r>
            <a:r>
              <a:rPr lang="en-ID" sz="3500" dirty="0">
                <a:solidFill>
                  <a:srgbClr val="000000"/>
                </a:solidFill>
                <a:effectLst/>
                <a:latin typeface="Times New Roman" panose="02020603050405020304" pitchFamily="18" charset="0"/>
                <a:ea typeface="Times New Roman" panose="02020603050405020304" pitchFamily="18" charset="0"/>
              </a:rPr>
              <a:t> MT </a:t>
            </a:r>
            <a:r>
              <a:rPr lang="en-ID" sz="3500" dirty="0" err="1">
                <a:solidFill>
                  <a:srgbClr val="000000"/>
                </a:solidFill>
                <a:effectLst/>
                <a:latin typeface="Times New Roman" panose="02020603050405020304" pitchFamily="18" charset="0"/>
                <a:ea typeface="Times New Roman" panose="02020603050405020304" pitchFamily="18" charset="0"/>
              </a:rPr>
              <a:t>Haryono</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Mayjen</a:t>
            </a:r>
            <a:r>
              <a:rPr lang="en-ID" sz="3500" dirty="0">
                <a:solidFill>
                  <a:srgbClr val="000000"/>
                </a:solidFill>
                <a:effectLst/>
                <a:latin typeface="Times New Roman" panose="02020603050405020304" pitchFamily="18" charset="0"/>
                <a:ea typeface="Times New Roman" panose="02020603050405020304" pitchFamily="18" charset="0"/>
              </a:rPr>
              <a:t> S. </a:t>
            </a:r>
            <a:r>
              <a:rPr lang="en-ID" sz="3500" dirty="0" err="1">
                <a:solidFill>
                  <a:srgbClr val="000000"/>
                </a:solidFill>
                <a:effectLst/>
                <a:latin typeface="Times New Roman" panose="02020603050405020304" pitchFamily="18" charset="0"/>
                <a:ea typeface="Times New Roman" panose="02020603050405020304" pitchFamily="18" charset="0"/>
              </a:rPr>
              <a:t>Parman</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Brigjen</a:t>
            </a:r>
            <a:r>
              <a:rPr lang="en-ID" sz="3500" dirty="0">
                <a:solidFill>
                  <a:srgbClr val="000000"/>
                </a:solidFill>
                <a:effectLst/>
                <a:latin typeface="Times New Roman" panose="02020603050405020304" pitchFamily="18" charset="0"/>
                <a:ea typeface="Times New Roman" panose="02020603050405020304" pitchFamily="18" charset="0"/>
              </a:rPr>
              <a:t> D.I </a:t>
            </a:r>
            <a:r>
              <a:rPr lang="en-ID" sz="3500" dirty="0" err="1">
                <a:solidFill>
                  <a:srgbClr val="000000"/>
                </a:solidFill>
                <a:effectLst/>
                <a:latin typeface="Times New Roman" panose="02020603050405020304" pitchFamily="18" charset="0"/>
                <a:ea typeface="Times New Roman" panose="02020603050405020304" pitchFamily="18" charset="0"/>
              </a:rPr>
              <a:t>Panjahitan</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Brigjen</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Sutoyo</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Siswomiharjo</a:t>
            </a:r>
            <a:r>
              <a:rPr lang="en-ID" sz="3500" dirty="0">
                <a:solidFill>
                  <a:srgbClr val="000000"/>
                </a:solidFill>
                <a:effectLst/>
                <a:latin typeface="Times New Roman" panose="02020603050405020304" pitchFamily="18" charset="0"/>
                <a:ea typeface="Times New Roman" panose="02020603050405020304" pitchFamily="18" charset="0"/>
              </a:rPr>
              <a:t>, </a:t>
            </a:r>
            <a:r>
              <a:rPr lang="en-ID" sz="3500" dirty="0" err="1">
                <a:solidFill>
                  <a:srgbClr val="000000"/>
                </a:solidFill>
                <a:effectLst/>
                <a:latin typeface="Times New Roman" panose="02020603050405020304" pitchFamily="18" charset="0"/>
                <a:ea typeface="Times New Roman" panose="02020603050405020304" pitchFamily="18" charset="0"/>
              </a:rPr>
              <a:t>Lettu</a:t>
            </a:r>
            <a:r>
              <a:rPr lang="en-ID" sz="3500" dirty="0">
                <a:solidFill>
                  <a:srgbClr val="000000"/>
                </a:solidFill>
                <a:effectLst/>
                <a:latin typeface="Times New Roman" panose="02020603050405020304" pitchFamily="18" charset="0"/>
                <a:ea typeface="Times New Roman" panose="02020603050405020304" pitchFamily="18" charset="0"/>
              </a:rPr>
              <a:t> Pierre Andreas </a:t>
            </a:r>
            <a:r>
              <a:rPr lang="en-ID" sz="3500" dirty="0" err="1">
                <a:solidFill>
                  <a:srgbClr val="000000"/>
                </a:solidFill>
                <a:effectLst/>
                <a:latin typeface="Times New Roman" panose="02020603050405020304" pitchFamily="18" charset="0"/>
                <a:ea typeface="Times New Roman" panose="02020603050405020304" pitchFamily="18" charset="0"/>
              </a:rPr>
              <a:t>Tendean</a:t>
            </a:r>
            <a:endParaRPr lang="en-US" sz="3500" dirty="0">
              <a:latin typeface="Times New Roman" panose="02020603050405020304" pitchFamily="18" charset="0"/>
              <a:cs typeface="Times New Roman" panose="02020603050405020304" pitchFamily="18"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640799" y="348957"/>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000" dirty="0">
                <a:solidFill>
                  <a:srgbClr val="000000"/>
                </a:solidFill>
                <a:effectLst/>
                <a:latin typeface="Times New Roman" panose="02020603050405020304" pitchFamily="18" charset="0"/>
                <a:ea typeface="Times New Roman" panose="02020603050405020304" pitchFamily="18" charset="0"/>
              </a:rPr>
              <a:t>3</a:t>
            </a:r>
            <a:r>
              <a:rPr lang="en-ID" sz="2400" dirty="0">
                <a:solidFill>
                  <a:srgbClr val="000000"/>
                </a:solidFill>
                <a:effectLst/>
                <a:latin typeface="Times New Roman" panose="02020603050405020304" pitchFamily="18" charset="0"/>
                <a:ea typeface="Times New Roman" panose="02020603050405020304" pitchFamily="18" charset="0"/>
              </a:rPr>
              <a:t>. Pancasila </a:t>
            </a:r>
            <a:r>
              <a:rPr lang="en-ID" sz="2400" dirty="0" err="1">
                <a:solidFill>
                  <a:srgbClr val="000000"/>
                </a:solidFill>
                <a:effectLst/>
                <a:latin typeface="Times New Roman" panose="02020603050405020304" pitchFamily="18" charset="0"/>
                <a:ea typeface="Times New Roman" panose="02020603050405020304" pitchFamily="18" charset="0"/>
              </a:rPr>
              <a:t>Menurut</a:t>
            </a:r>
            <a:r>
              <a:rPr lang="en-ID" sz="2400" dirty="0">
                <a:solidFill>
                  <a:srgbClr val="000000"/>
                </a:solidFill>
                <a:effectLst/>
                <a:latin typeface="Times New Roman" panose="02020603050405020304" pitchFamily="18" charset="0"/>
                <a:ea typeface="Times New Roman" panose="02020603050405020304" pitchFamily="18" charset="0"/>
              </a:rPr>
              <a:t> </a:t>
            </a:r>
            <a:r>
              <a:rPr lang="en-ID" sz="2400" dirty="0" err="1">
                <a:solidFill>
                  <a:srgbClr val="000000"/>
                </a:solidFill>
                <a:effectLst/>
                <a:latin typeface="Times New Roman" panose="02020603050405020304" pitchFamily="18" charset="0"/>
                <a:ea typeface="Times New Roman" panose="02020603050405020304" pitchFamily="18" charset="0"/>
              </a:rPr>
              <a:t>Piagam</a:t>
            </a:r>
            <a:r>
              <a:rPr lang="en-ID" sz="2400" dirty="0">
                <a:solidFill>
                  <a:srgbClr val="000000"/>
                </a:solidFill>
                <a:effectLst/>
                <a:latin typeface="Times New Roman" panose="02020603050405020304" pitchFamily="18" charset="0"/>
                <a:ea typeface="Times New Roman" panose="02020603050405020304" pitchFamily="18" charset="0"/>
              </a:rPr>
              <a:t> Jakarta</a:t>
            </a:r>
            <a:endParaRPr lang="en-US" sz="2400" dirty="0">
              <a:effectLst/>
              <a:latin typeface="Calibri" panose="020F0502020204030204" pitchFamily="34" charset="0"/>
              <a:ea typeface="Calibri" panose="020F0502020204030204" pitchFamily="34" charset="0"/>
            </a:endParaRPr>
          </a:p>
        </p:txBody>
      </p:sp>
      <p:pic>
        <p:nvPicPr>
          <p:cNvPr id="5124" name="Picture 4" descr="Vector Tangan Mengepal Bendera Indonesia Merah Putih PNG - TINTA SANTRI">
            <a:extLst>
              <a:ext uri="{FF2B5EF4-FFF2-40B4-BE49-F238E27FC236}">
                <a16:creationId xmlns:a16="http://schemas.microsoft.com/office/drawing/2014/main" id="{57E5B8B0-11CF-4CDC-B240-532E4A47296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031" y1="22292" x2="31875" y2="29167"/>
                        <a14:foregroundMark x1="39219" y1="22708" x2="37188" y2="26667"/>
                        <a14:foregroundMark x1="40156" y1="17083" x2="37188" y2="22500"/>
                        <a14:foregroundMark x1="36875" y1="15833" x2="39375" y2="18958"/>
                        <a14:foregroundMark x1="30312" y1="17500" x2="49844" y2="20208"/>
                        <a14:foregroundMark x1="41250" y1="16667" x2="48281" y2="14167"/>
                        <a14:foregroundMark x1="46563" y1="14375" x2="42500" y2="26250"/>
                        <a14:foregroundMark x1="54531" y1="28542" x2="49219" y2="51458"/>
                        <a14:foregroundMark x1="54844" y1="41458" x2="46719" y2="51458"/>
                        <a14:foregroundMark x1="49531" y1="46250" x2="46563" y2="51042"/>
                        <a14:foregroundMark x1="47813" y1="47292" x2="45625" y2="51250"/>
                        <a14:foregroundMark x1="45625" y1="49375" x2="46406" y2="51875"/>
                        <a14:foregroundMark x1="48750" y1="47708" x2="52500" y2="55625"/>
                        <a14:foregroundMark x1="58646" y1="53605" x2="58594" y2="55417"/>
                        <a14:foregroundMark x1="53906" y1="53750" x2="60469" y2="71042"/>
                        <a14:foregroundMark x1="49375" y1="64375" x2="50914" y2="67701"/>
                        <a14:foregroundMark x1="54531" y1="35625" x2="58750" y2="54792"/>
                        <a14:foregroundMark x1="58054" y1="48265" x2="57969" y2="49792"/>
                        <a14:foregroundMark x1="55313" y1="42917" x2="47656" y2="59375"/>
                        <a14:foregroundMark x1="49688" y1="56667" x2="49063" y2="62708"/>
                        <a14:foregroundMark x1="45000" y1="56875" x2="47070" y2="69123"/>
                        <a14:foregroundMark x1="47031" y1="16667" x2="51406" y2="45833"/>
                        <a14:foregroundMark x1="51406" y1="45833" x2="59287" y2="49146"/>
                        <a14:foregroundMark x1="62713" y1="55739" x2="57344" y2="62500"/>
                        <a14:foregroundMark x1="57344" y1="62500" x2="54531" y2="50417"/>
                        <a14:foregroundMark x1="54531" y1="50417" x2="61563" y2="63958"/>
                        <a14:foregroundMark x1="61563" y1="63958" x2="40000" y2="39167"/>
                        <a14:foregroundMark x1="40000" y1="39167" x2="48750" y2="17917"/>
                        <a14:foregroundMark x1="48750" y1="17917" x2="26875" y2="38333"/>
                        <a14:foregroundMark x1="26875" y1="38333" x2="29752" y2="47922"/>
                        <a14:foregroundMark x1="55681" y1="74442" x2="57969" y2="76458"/>
                        <a14:foregroundMark x1="33010" y1="54467" x2="48357" y2="67989"/>
                        <a14:foregroundMark x1="57969" y1="76458" x2="61067" y2="55975"/>
                        <a14:backgroundMark x1="67656" y1="38333" x2="67656" y2="38333"/>
                        <a14:backgroundMark x1="67656" y1="38750" x2="69531" y2="47083"/>
                        <a14:backgroundMark x1="65938" y1="38750" x2="70469" y2="52083"/>
                        <a14:backgroundMark x1="62813" y1="34583" x2="67500" y2="48542"/>
                        <a14:backgroundMark x1="62969" y1="33125" x2="65313" y2="48750"/>
                        <a14:backgroundMark x1="60625" y1="36667" x2="60938" y2="48125"/>
                        <a14:backgroundMark x1="60313" y1="34375" x2="61875" y2="47083"/>
                        <a14:backgroundMark x1="65156" y1="51042" x2="73125" y2="55625"/>
                        <a14:backgroundMark x1="62813" y1="50000" x2="68281" y2="56458"/>
                        <a14:backgroundMark x1="60938" y1="49583" x2="63750" y2="53333"/>
                        <a14:backgroundMark x1="61563" y1="49375" x2="62187" y2="52292"/>
                        <a14:backgroundMark x1="60938" y1="48125" x2="62187" y2="51458"/>
                        <a14:backgroundMark x1="65313" y1="57083" x2="71563" y2="65625"/>
                        <a14:backgroundMark x1="64844" y1="57083" x2="63594" y2="56250"/>
                        <a14:backgroundMark x1="29844" y1="51458" x2="29375" y2="60000"/>
                        <a14:backgroundMark x1="29688" y1="47917" x2="29219" y2="59375"/>
                        <a14:backgroundMark x1="29219" y1="59375" x2="29844" y2="60833"/>
                        <a14:backgroundMark x1="50938" y1="71458" x2="54063" y2="80208"/>
                        <a14:backgroundMark x1="49531" y1="68333" x2="50313" y2="71250"/>
                        <a14:backgroundMark x1="49063" y1="68542" x2="49375" y2="70417"/>
                        <a14:backgroundMark x1="49531" y1="70833" x2="51406" y2="74583"/>
                        <a14:backgroundMark x1="49375" y1="69583" x2="48906" y2="69375"/>
                      </a14:backgroundRemoval>
                    </a14:imgEffect>
                  </a14:imgLayer>
                </a14:imgProps>
              </a:ext>
              <a:ext uri="{28A0092B-C50C-407E-A947-70E740481C1C}">
                <a14:useLocalDpi xmlns:a14="http://schemas.microsoft.com/office/drawing/2010/main" val="0"/>
              </a:ext>
            </a:extLst>
          </a:blip>
          <a:srcRect/>
          <a:stretch>
            <a:fillRect/>
          </a:stretch>
        </p:blipFill>
        <p:spPr bwMode="auto">
          <a:xfrm>
            <a:off x="9080175" y="4452577"/>
            <a:ext cx="3519404" cy="26395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pi Muda – Jernih.co">
            <a:extLst>
              <a:ext uri="{FF2B5EF4-FFF2-40B4-BE49-F238E27FC236}">
                <a16:creationId xmlns:a16="http://schemas.microsoft.com/office/drawing/2014/main" id="{3A1071C2-FF3F-4318-BF65-B8CD44F813C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10355" y1="64497" x2="10355" y2="69822"/>
                        <a14:foregroundMark x1="89645" y1="50592" x2="89645" y2="50592"/>
                        <a14:foregroundMark x1="82840" y1="57988" x2="82840" y2="57988"/>
                        <a14:foregroundMark x1="38166" y1="74260" x2="34024" y2="81361"/>
                        <a14:foregroundMark x1="36982" y1="79290" x2="28107" y2="84911"/>
                        <a14:foregroundMark x1="26036" y1="89349" x2="26036" y2="89349"/>
                      </a14:backgroundRemoval>
                    </a14:imgEffect>
                  </a14:imgLayer>
                </a14:imgProps>
              </a:ext>
              <a:ext uri="{28A0092B-C50C-407E-A947-70E740481C1C}">
                <a14:useLocalDpi xmlns:a14="http://schemas.microsoft.com/office/drawing/2010/main" val="0"/>
              </a:ext>
            </a:extLst>
          </a:blip>
          <a:srcRect/>
          <a:stretch>
            <a:fillRect/>
          </a:stretch>
        </p:blipFill>
        <p:spPr bwMode="auto">
          <a:xfrm>
            <a:off x="-57191" y="-114500"/>
            <a:ext cx="2059589" cy="205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8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0" indent="0">
              <a:buNone/>
            </a:pPr>
            <a:r>
              <a:rPr lang="en-ID" sz="3200" dirty="0" err="1">
                <a:solidFill>
                  <a:srgbClr val="000000"/>
                </a:solidFill>
                <a:effectLst/>
                <a:latin typeface="Times New Roman" panose="02020603050405020304" pitchFamily="18" charset="0"/>
                <a:ea typeface="Times New Roman" panose="02020603050405020304" pitchFamily="18" charset="0"/>
              </a:rPr>
              <a:t>dimulai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sejak</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proklamasi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kemerdekaan</a:t>
            </a:r>
            <a:r>
              <a:rPr lang="en-ID" sz="3200" dirty="0">
                <a:solidFill>
                  <a:srgbClr val="000000"/>
                </a:solidFill>
                <a:effectLst/>
                <a:latin typeface="Times New Roman" panose="02020603050405020304" pitchFamily="18" charset="0"/>
                <a:ea typeface="Times New Roman" panose="02020603050405020304" pitchFamily="18" charset="0"/>
              </a:rPr>
              <a:t> Indonesia pada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1945 dan </a:t>
            </a:r>
            <a:r>
              <a:rPr lang="en-ID" sz="3200" dirty="0" err="1">
                <a:solidFill>
                  <a:srgbClr val="000000"/>
                </a:solidFill>
                <a:effectLst/>
                <a:latin typeface="Times New Roman" panose="02020603050405020304" pitchFamily="18" charset="0"/>
                <a:ea typeface="Times New Roman" panose="02020603050405020304" pitchFamily="18" charset="0"/>
              </a:rPr>
              <a:t>berakhir</a:t>
            </a:r>
            <a:r>
              <a:rPr lang="en-ID" sz="3200" dirty="0">
                <a:solidFill>
                  <a:srgbClr val="000000"/>
                </a:solidFill>
                <a:effectLst/>
                <a:latin typeface="Times New Roman" panose="02020603050405020304" pitchFamily="18" charset="0"/>
                <a:ea typeface="Times New Roman" panose="02020603050405020304" pitchFamily="18" charset="0"/>
              </a:rPr>
              <a:t> di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1966. </a:t>
            </a:r>
            <a:br>
              <a:rPr lang="en-ID" sz="3200" dirty="0">
                <a:solidFill>
                  <a:srgbClr val="000000"/>
                </a:solidFill>
                <a:effectLst/>
                <a:latin typeface="Times New Roman" panose="02020603050405020304" pitchFamily="18" charset="0"/>
                <a:ea typeface="Times New Roman" panose="02020603050405020304" pitchFamily="18" charset="0"/>
              </a:rPr>
            </a:br>
            <a:r>
              <a:rPr lang="en-ID" sz="3200" dirty="0">
                <a:solidFill>
                  <a:srgbClr val="000000"/>
                </a:solidFill>
                <a:effectLst/>
                <a:latin typeface="Times New Roman" panose="02020603050405020304" pitchFamily="18" charset="0"/>
                <a:ea typeface="Times New Roman" panose="02020603050405020304" pitchFamily="18" charset="0"/>
              </a:rPr>
              <a:t>Di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1945-1950, </a:t>
            </a:r>
            <a:r>
              <a:rPr lang="en-ID" sz="3200" dirty="0" err="1">
                <a:solidFill>
                  <a:srgbClr val="000000"/>
                </a:solidFill>
                <a:effectLst/>
                <a:latin typeface="Times New Roman" panose="02020603050405020304" pitchFamily="18" charset="0"/>
                <a:ea typeface="Times New Roman" panose="02020603050405020304" pitchFamily="18" charset="0"/>
              </a:rPr>
              <a:t>bangsa</a:t>
            </a:r>
            <a:r>
              <a:rPr lang="en-ID" sz="3200" dirty="0">
                <a:solidFill>
                  <a:srgbClr val="000000"/>
                </a:solidFill>
                <a:effectLst/>
                <a:latin typeface="Times New Roman" panose="02020603050405020304" pitchFamily="18" charset="0"/>
                <a:ea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rPr>
              <a:t>merdeka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menjalani</a:t>
            </a:r>
            <a:r>
              <a:rPr lang="en-ID" sz="3200" dirty="0">
                <a:solidFill>
                  <a:srgbClr val="000000"/>
                </a:solidFill>
                <a:effectLst/>
                <a:latin typeface="Times New Roman" panose="02020603050405020304" pitchFamily="18" charset="0"/>
                <a:ea typeface="Times New Roman" panose="02020603050405020304" pitchFamily="18" charset="0"/>
              </a:rPr>
              <a:t> proses </a:t>
            </a:r>
            <a:r>
              <a:rPr lang="en-ID" sz="3200" dirty="0" err="1">
                <a:solidFill>
                  <a:srgbClr val="000000"/>
                </a:solidFill>
                <a:effectLst/>
                <a:latin typeface="Times New Roman" panose="02020603050405020304" pitchFamily="18" charset="0"/>
                <a:ea typeface="Times New Roman" panose="02020603050405020304" pitchFamily="18" charset="0"/>
              </a:rPr>
              <a:t>adaptasi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penerapan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ideologi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bangsa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yaitu</a:t>
            </a:r>
            <a:r>
              <a:rPr lang="en-ID" sz="3200" dirty="0">
                <a:solidFill>
                  <a:srgbClr val="000000"/>
                </a:solidFill>
                <a:effectLst/>
                <a:latin typeface="Times New Roman" panose="02020603050405020304" pitchFamily="18" charset="0"/>
                <a:ea typeface="Times New Roman" panose="02020603050405020304" pitchFamily="18" charset="0"/>
              </a:rPr>
              <a:t> Pancasila. di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1950-1959, </a:t>
            </a:r>
            <a:r>
              <a:rPr lang="en-ID" sz="3200" dirty="0" err="1">
                <a:solidFill>
                  <a:srgbClr val="000000"/>
                </a:solidFill>
                <a:effectLst/>
                <a:latin typeface="Times New Roman" panose="02020603050405020304" pitchFamily="18" charset="0"/>
                <a:ea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demokrasi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berhasil</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diterapkan</a:t>
            </a:r>
            <a:r>
              <a:rPr lang="en-ID" sz="3200" dirty="0">
                <a:solidFill>
                  <a:srgbClr val="000000"/>
                </a:solidFill>
                <a:effectLst/>
                <a:latin typeface="Times New Roman" panose="02020603050405020304" pitchFamily="18" charset="0"/>
                <a:ea typeface="Times New Roman" panose="02020603050405020304" pitchFamily="18" charset="0"/>
              </a:rPr>
              <a:t>. Pada </a:t>
            </a:r>
            <a:r>
              <a:rPr lang="en-ID" sz="3200" dirty="0" err="1">
                <a:solidFill>
                  <a:srgbClr val="000000"/>
                </a:solidFill>
                <a:effectLst/>
                <a:latin typeface="Times New Roman" panose="02020603050405020304" pitchFamily="18" charset="0"/>
                <a:ea typeface="Times New Roman" panose="02020603050405020304" pitchFamily="18" charset="0"/>
              </a:rPr>
              <a:t>periode</a:t>
            </a:r>
            <a:r>
              <a:rPr lang="en-ID" sz="3200" dirty="0">
                <a:solidFill>
                  <a:srgbClr val="000000"/>
                </a:solidFill>
                <a:effectLst/>
                <a:latin typeface="Times New Roman" panose="02020603050405020304" pitchFamily="18" charset="0"/>
                <a:ea typeface="Times New Roman" panose="02020603050405020304" pitchFamily="18" charset="0"/>
              </a:rPr>
              <a:t> 1959-1966, Soekarno </a:t>
            </a:r>
            <a:r>
              <a:rPr lang="en-ID" sz="3200" dirty="0" err="1">
                <a:solidFill>
                  <a:srgbClr val="000000"/>
                </a:solidFill>
                <a:effectLst/>
                <a:latin typeface="Times New Roman" panose="02020603050405020304" pitchFamily="18" charset="0"/>
                <a:ea typeface="Times New Roman" panose="02020603050405020304" pitchFamily="18" charset="0"/>
              </a:rPr>
              <a:t>selaku</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presiden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mengubah</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pemerintahan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menjadi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Demokrasi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Terpimpin</a:t>
            </a:r>
            <a:r>
              <a:rPr lang="en-ID" sz="3200" dirty="0">
                <a:solidFill>
                  <a:srgbClr val="000000"/>
                </a:solidFill>
                <a:effectLst/>
                <a:latin typeface="Times New Roman" panose="02020603050405020304" pitchFamily="18" charset="0"/>
                <a:ea typeface="Times New Roman" panose="02020603050405020304" pitchFamily="18" charset="0"/>
              </a:rPr>
              <a:t>. Pada masa </a:t>
            </a:r>
            <a:r>
              <a:rPr lang="en-ID" sz="3200" dirty="0" err="1">
                <a:solidFill>
                  <a:srgbClr val="000000"/>
                </a:solidFill>
                <a:effectLst/>
                <a:latin typeface="Times New Roman" panose="02020603050405020304" pitchFamily="18" charset="0"/>
                <a:ea typeface="Times New Roman" panose="02020603050405020304" pitchFamily="18" charset="0"/>
              </a:rPr>
              <a:t>orde</a:t>
            </a:r>
            <a:r>
              <a:rPr lang="en-ID" sz="3200" dirty="0">
                <a:solidFill>
                  <a:srgbClr val="000000"/>
                </a:solidFill>
                <a:effectLst/>
                <a:latin typeface="Times New Roman" panose="02020603050405020304" pitchFamily="18" charset="0"/>
                <a:ea typeface="Times New Roman" panose="02020603050405020304" pitchFamily="18" charset="0"/>
              </a:rPr>
              <a:t> lama </a:t>
            </a:r>
            <a:r>
              <a:rPr lang="en-ID" sz="3200" dirty="0" err="1">
                <a:solidFill>
                  <a:srgbClr val="000000"/>
                </a:solidFill>
                <a:effectLst/>
                <a:latin typeface="Times New Roman" panose="02020603050405020304" pitchFamily="18" charset="0"/>
                <a:ea typeface="Times New Roman" panose="02020603050405020304" pitchFamily="18" charset="0"/>
              </a:rPr>
              <a:t>Terdapat</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dua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pandangan</a:t>
            </a:r>
            <a:r>
              <a:rPr lang="en-ID" sz="3200" dirty="0">
                <a:solidFill>
                  <a:srgbClr val="000000"/>
                </a:solidFill>
                <a:effectLst/>
                <a:latin typeface="Times New Roman" panose="02020603050405020304" pitchFamily="18" charset="0"/>
                <a:ea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rPr>
              <a:t>berpengaruh</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terhadap</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munculnya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Dekrit</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Presiden</a:t>
            </a:r>
            <a:r>
              <a:rPr lang="en-ID" sz="3200" dirty="0">
                <a:solidFill>
                  <a:srgbClr val="000000"/>
                </a:solidFill>
                <a:effectLst/>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a:solidFill>
                  <a:srgbClr val="000000"/>
                </a:solidFill>
                <a:effectLst/>
                <a:latin typeface="Times New Roman" panose="02020603050405020304" pitchFamily="18" charset="0"/>
                <a:ea typeface="Times New Roman" panose="02020603050405020304" pitchFamily="18" charset="0"/>
              </a:rPr>
              <a:t>4. Pancasila Era Orde Lama</a:t>
            </a:r>
            <a:endParaRPr lang="en-US" sz="2400" dirty="0">
              <a:effectLst/>
              <a:latin typeface="Calibri" panose="020F0502020204030204" pitchFamily="34" charset="0"/>
              <a:ea typeface="Calibri" panose="020F0502020204030204" pitchFamily="34" charset="0"/>
            </a:endParaRPr>
          </a:p>
        </p:txBody>
      </p:sp>
      <p:pic>
        <p:nvPicPr>
          <p:cNvPr id="6150" name="Picture 6" descr="Gambar Dirgahayu Indonesia Ilustrasi Wanita Indonesia Mencium Bendera  Bendera Merah Putih Untuk Menghormati Selama Pandemi Covid 19, Indonesia,  Dirgahayu Indonesia, Hari Kemerdekaan Indonesia PNG Transparan Clipart dan  File PSD untuk Unduh Gratis">
            <a:extLst>
              <a:ext uri="{FF2B5EF4-FFF2-40B4-BE49-F238E27FC236}">
                <a16:creationId xmlns:a16="http://schemas.microsoft.com/office/drawing/2014/main" id="{0E44A7DA-1C34-4391-A05F-886703A26D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50" b="99750" l="10000" r="95917">
                        <a14:foregroundMark x1="23417" y1="41583" x2="32833" y2="51917"/>
                        <a14:foregroundMark x1="28750" y1="28000" x2="42333" y2="45917"/>
                        <a14:foregroundMark x1="15917" y1="23250" x2="37083" y2="50917"/>
                        <a14:foregroundMark x1="37083" y1="50917" x2="37083" y2="50917"/>
                        <a14:foregroundMark x1="26417" y1="24500" x2="29833" y2="47417"/>
                        <a14:foregroundMark x1="20667" y1="21417" x2="38000" y2="48750"/>
                        <a14:foregroundMark x1="60667" y1="34167" x2="71750" y2="43167"/>
                        <a14:foregroundMark x1="64250" y1="31750" x2="73500" y2="44750"/>
                        <a14:foregroundMark x1="78417" y1="53000" x2="84250" y2="68250"/>
                        <a14:foregroundMark x1="85000" y1="51417" x2="85750" y2="72333"/>
                        <a14:foregroundMark x1="87667" y1="52500" x2="87667" y2="65583"/>
                        <a14:foregroundMark x1="83333" y1="49417" x2="76417" y2="58917"/>
                        <a14:foregroundMark x1="78833" y1="48500" x2="75917" y2="64833"/>
                        <a14:foregroundMark x1="77833" y1="47500" x2="73833" y2="61417"/>
                        <a14:foregroundMark x1="79333" y1="46333" x2="87417" y2="52500"/>
                        <a14:foregroundMark x1="82333" y1="46917" x2="88417" y2="50917"/>
                        <a14:foregroundMark x1="79417" y1="45250" x2="88417" y2="49833"/>
                        <a14:foregroundMark x1="78333" y1="44250" x2="73833" y2="50750"/>
                        <a14:foregroundMark x1="72833" y1="49833" x2="72417" y2="56500"/>
                        <a14:foregroundMark x1="72750" y1="51417" x2="78333" y2="61083"/>
                        <a14:foregroundMark x1="63667" y1="46083" x2="69500" y2="49333"/>
                        <a14:foregroundMark x1="59333" y1="53833" x2="43333" y2="58083"/>
                        <a14:foregroundMark x1="52750" y1="61583" x2="33583" y2="60000"/>
                        <a14:foregroundMark x1="41083" y1="66167" x2="27333" y2="61000"/>
                        <a14:foregroundMark x1="18000" y1="11000" x2="22667" y2="21417"/>
                        <a14:foregroundMark x1="17000" y1="8500" x2="18917" y2="12333"/>
                        <a14:foregroundMark x1="16667" y1="7167" x2="25000" y2="21917"/>
                        <a14:foregroundMark x1="18917" y1="31667" x2="23750" y2="44750"/>
                        <a14:foregroundMark x1="14167" y1="6917" x2="15917" y2="16833"/>
                        <a14:foregroundMark x1="18667" y1="33333" x2="20500" y2="50083"/>
                        <a14:foregroundMark x1="19417" y1="45000" x2="27750" y2="57667"/>
                        <a14:foregroundMark x1="27750" y1="57667" x2="28167" y2="57833"/>
                        <a14:foregroundMark x1="25250" y1="46333" x2="32167" y2="60500"/>
                        <a14:foregroundMark x1="18000" y1="48250" x2="27667" y2="63250"/>
                        <a14:foregroundMark x1="19167" y1="55250" x2="26917" y2="67000"/>
                        <a14:foregroundMark x1="28417" y1="68750" x2="40250" y2="68000"/>
                        <a14:foregroundMark x1="42167" y1="67250" x2="49000" y2="65167"/>
                        <a14:foregroundMark x1="49000" y1="65167" x2="56333" y2="60250"/>
                        <a14:foregroundMark x1="56333" y1="60250" x2="57250" y2="59000"/>
                        <a14:foregroundMark x1="29250" y1="53583" x2="40833" y2="62667"/>
                        <a14:foregroundMark x1="70917" y1="99500" x2="85000" y2="98833"/>
                        <a14:foregroundMark x1="85000" y1="98833" x2="94583" y2="99750"/>
                        <a14:foregroundMark x1="94583" y1="99750" x2="95917" y2="99167"/>
                        <a14:foregroundMark x1="73750" y1="91500" x2="94167" y2="89917"/>
                        <a14:foregroundMark x1="73083" y1="91750" x2="77000" y2="84333"/>
                        <a14:foregroundMark x1="77000" y1="84333" x2="89333" y2="85167"/>
                        <a14:foregroundMark x1="89333" y1="85167" x2="95417" y2="89833"/>
                        <a14:foregroundMark x1="72667" y1="91500" x2="74333" y2="84833"/>
                        <a14:foregroundMark x1="71917" y1="85333" x2="88083" y2="84333"/>
                        <a14:foregroundMark x1="88083" y1="84333" x2="95417" y2="85667"/>
                        <a14:foregroundMark x1="93083" y1="84333" x2="90167" y2="71167"/>
                        <a14:foregroundMark x1="91750" y1="73833" x2="90417" y2="64000"/>
                        <a14:foregroundMark x1="89750" y1="58083" x2="90917" y2="61333"/>
                        <a14:foregroundMark x1="71417" y1="84083" x2="89083" y2="81917"/>
                        <a14:foregroundMark x1="69000" y1="64583" x2="86417" y2="79250"/>
                        <a14:foregroundMark x1="69500" y1="67000" x2="82833" y2="81333"/>
                        <a14:foregroundMark x1="62917" y1="63750" x2="65000" y2="77000"/>
                        <a14:foregroundMark x1="60250" y1="65083" x2="65083" y2="84833"/>
                        <a14:foregroundMark x1="65083" y1="84833" x2="64417" y2="87417"/>
                        <a14:foregroundMark x1="65833" y1="84083" x2="65833" y2="85250"/>
                        <a14:foregroundMark x1="64500" y1="87500" x2="64750" y2="89000"/>
                        <a14:foregroundMark x1="64667" y1="89583" x2="64667" y2="88833"/>
                        <a14:foregroundMark x1="59083" y1="53000" x2="67667" y2="53667"/>
                        <a14:foregroundMark x1="67667" y1="53667" x2="68667" y2="59417"/>
                        <a14:foregroundMark x1="14917" y1="4750" x2="16000" y2="57000"/>
                        <a14:foregroundMark x1="62333" y1="55417" x2="70000" y2="59250"/>
                        <a14:foregroundMark x1="67500" y1="64250" x2="67667" y2="64500"/>
                        <a14:foregroundMark x1="67917" y1="63500" x2="68667" y2="64833"/>
                        <a14:foregroundMark x1="67917" y1="62583" x2="68750" y2="64250"/>
                        <a14:foregroundMark x1="73000" y1="73333" x2="74083" y2="74583"/>
                        <a14:foregroundMark x1="72833" y1="72500" x2="74000" y2="74083"/>
                        <a14:foregroundMark x1="65083" y1="74167" x2="69333" y2="70583"/>
                        <a14:foregroundMark x1="64667" y1="65417" x2="70083" y2="72833"/>
                        <a14:foregroundMark x1="14333" y1="46583" x2="17667" y2="86500"/>
                        <a14:foregroundMark x1="17667" y1="86500" x2="16250" y2="96750"/>
                        <a14:foregroundMark x1="15917" y1="99667" x2="16167" y2="99500"/>
                        <a14:foregroundMark x1="13833" y1="41333" x2="11917" y2="42083"/>
                        <a14:foregroundMark x1="10667" y1="43167" x2="10917" y2="44750"/>
                        <a14:foregroundMark x1="12250" y1="43500" x2="12417" y2="45000"/>
                        <a14:foregroundMark x1="12000" y1="42667" x2="12000" y2="45917"/>
                        <a14:foregroundMark x1="11917" y1="43000" x2="10083" y2="45250"/>
                        <a14:foregroundMark x1="10833" y1="42917" x2="10833" y2="44500"/>
                        <a14:foregroundMark x1="14000" y1="3667" x2="20250" y2="750"/>
                      </a14:backgroundRemoval>
                    </a14:imgEffect>
                  </a14:imgLayer>
                </a14:imgProps>
              </a:ext>
              <a:ext uri="{28A0092B-C50C-407E-A947-70E740481C1C}">
                <a14:useLocalDpi xmlns:a14="http://schemas.microsoft.com/office/drawing/2010/main" val="0"/>
              </a:ext>
            </a:extLst>
          </a:blip>
          <a:srcRect/>
          <a:stretch>
            <a:fillRect/>
          </a:stretch>
        </p:blipFill>
        <p:spPr bwMode="auto">
          <a:xfrm>
            <a:off x="10264076" y="306466"/>
            <a:ext cx="1818295" cy="1818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ekarno Gambar PNG | File Vektor dan PSD | Unduh Gratis di Pngtree">
            <a:extLst>
              <a:ext uri="{FF2B5EF4-FFF2-40B4-BE49-F238E27FC236}">
                <a16:creationId xmlns:a16="http://schemas.microsoft.com/office/drawing/2014/main" id="{6593ACE9-FD20-4315-ACAF-A1ABEA4BD9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917" l="10000" r="90333">
                        <a14:foregroundMark x1="64167" y1="46417" x2="64167" y2="46417"/>
                        <a14:foregroundMark x1="62917" y1="46583" x2="63333" y2="45833"/>
                        <a14:foregroundMark x1="66000" y1="45000" x2="71333" y2="50500"/>
                        <a14:foregroundMark x1="71333" y1="50500" x2="71917" y2="47250"/>
                        <a14:foregroundMark x1="71667" y1="47667" x2="74333" y2="59167"/>
                        <a14:foregroundMark x1="74667" y1="45917" x2="76500" y2="53583"/>
                        <a14:foregroundMark x1="50333" y1="65083" x2="58167" y2="66917"/>
                        <a14:foregroundMark x1="50000" y1="63250" x2="53583" y2="65000"/>
                        <a14:foregroundMark x1="49583" y1="54167" x2="52167" y2="56583"/>
                        <a14:foregroundMark x1="47167" y1="51917" x2="51917" y2="57000"/>
                        <a14:foregroundMark x1="49500" y1="48333" x2="56500" y2="62667"/>
                        <a14:foregroundMark x1="58417" y1="80250" x2="62333" y2="80750"/>
                        <a14:foregroundMark x1="58833" y1="78667" x2="61833" y2="77333"/>
                        <a14:foregroundMark x1="65583" y1="76250" x2="71750" y2="64833"/>
                        <a14:foregroundMark x1="70417" y1="61667" x2="70833" y2="59667"/>
                        <a14:foregroundMark x1="49500" y1="89667" x2="58333" y2="90917"/>
                        <a14:foregroundMark x1="90333" y1="58417" x2="89750" y2="75417"/>
                        <a14:foregroundMark x1="68500" y1="14750" x2="75917" y2="17250"/>
                        <a14:foregroundMark x1="80167" y1="29083" x2="80417" y2="29250"/>
                        <a14:foregroundMark x1="81250" y1="29667" x2="79417" y2="42333"/>
                        <a14:foregroundMark x1="88500" y1="75667" x2="84667" y2="77583"/>
                        <a14:foregroundMark x1="17083" y1="72250" x2="12833" y2="60750"/>
                        <a14:foregroundMark x1="29500" y1="88333" x2="29250" y2="84833"/>
                      </a14:backgroundRemoval>
                    </a14:imgEffect>
                  </a14:imgLayer>
                </a14:imgProps>
              </a:ext>
              <a:ext uri="{28A0092B-C50C-407E-A947-70E740481C1C}">
                <a14:useLocalDpi xmlns:a14="http://schemas.microsoft.com/office/drawing/2010/main" val="0"/>
              </a:ext>
            </a:extLst>
          </a:blip>
          <a:srcRect/>
          <a:stretch>
            <a:fillRect/>
          </a:stretch>
        </p:blipFill>
        <p:spPr bwMode="auto">
          <a:xfrm>
            <a:off x="9418762" y="4206360"/>
            <a:ext cx="2772295" cy="277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02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46629"/>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0" indent="0">
              <a:buNone/>
            </a:pPr>
            <a:r>
              <a:rPr lang="en-ID" sz="3200" dirty="0" err="1">
                <a:solidFill>
                  <a:srgbClr val="000000"/>
                </a:solidFill>
                <a:effectLst/>
                <a:latin typeface="Times New Roman" panose="02020603050405020304" pitchFamily="18" charset="0"/>
                <a:ea typeface="Times New Roman" panose="02020603050405020304" pitchFamily="18" charset="0"/>
              </a:rPr>
              <a:t>dimulai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sejak</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proklamasi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kemerdekaan</a:t>
            </a:r>
            <a:r>
              <a:rPr lang="en-ID" sz="3200" dirty="0">
                <a:solidFill>
                  <a:srgbClr val="000000"/>
                </a:solidFill>
                <a:effectLst/>
                <a:latin typeface="Times New Roman" panose="02020603050405020304" pitchFamily="18" charset="0"/>
                <a:ea typeface="Times New Roman" panose="02020603050405020304" pitchFamily="18" charset="0"/>
              </a:rPr>
              <a:t> Indonesia pada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1945 dan </a:t>
            </a:r>
            <a:r>
              <a:rPr lang="en-ID" sz="3200" dirty="0" err="1">
                <a:solidFill>
                  <a:srgbClr val="000000"/>
                </a:solidFill>
                <a:effectLst/>
                <a:latin typeface="Times New Roman" panose="02020603050405020304" pitchFamily="18" charset="0"/>
                <a:ea typeface="Times New Roman" panose="02020603050405020304" pitchFamily="18" charset="0"/>
              </a:rPr>
              <a:t>berakhir</a:t>
            </a:r>
            <a:r>
              <a:rPr lang="en-ID" sz="3200" dirty="0">
                <a:solidFill>
                  <a:srgbClr val="000000"/>
                </a:solidFill>
                <a:effectLst/>
                <a:latin typeface="Times New Roman" panose="02020603050405020304" pitchFamily="18" charset="0"/>
                <a:ea typeface="Times New Roman" panose="02020603050405020304" pitchFamily="18" charset="0"/>
              </a:rPr>
              <a:t> di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1966. </a:t>
            </a:r>
            <a:br>
              <a:rPr lang="en-ID" sz="3200" dirty="0">
                <a:solidFill>
                  <a:srgbClr val="000000"/>
                </a:solidFill>
                <a:effectLst/>
                <a:latin typeface="Times New Roman" panose="02020603050405020304" pitchFamily="18" charset="0"/>
                <a:ea typeface="Times New Roman" panose="02020603050405020304" pitchFamily="18" charset="0"/>
              </a:rPr>
            </a:br>
            <a:r>
              <a:rPr lang="en-ID" sz="3200" dirty="0">
                <a:solidFill>
                  <a:srgbClr val="000000"/>
                </a:solidFill>
                <a:effectLst/>
                <a:latin typeface="Times New Roman" panose="02020603050405020304" pitchFamily="18" charset="0"/>
                <a:ea typeface="Times New Roman" panose="02020603050405020304" pitchFamily="18" charset="0"/>
              </a:rPr>
              <a:t>Di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1945-1950, </a:t>
            </a:r>
            <a:r>
              <a:rPr lang="en-ID" sz="3200" dirty="0" err="1">
                <a:solidFill>
                  <a:srgbClr val="000000"/>
                </a:solidFill>
                <a:effectLst/>
                <a:latin typeface="Times New Roman" panose="02020603050405020304" pitchFamily="18" charset="0"/>
                <a:ea typeface="Times New Roman" panose="02020603050405020304" pitchFamily="18" charset="0"/>
              </a:rPr>
              <a:t>bangsa</a:t>
            </a:r>
            <a:r>
              <a:rPr lang="en-ID" sz="3200" dirty="0">
                <a:solidFill>
                  <a:srgbClr val="000000"/>
                </a:solidFill>
                <a:effectLst/>
                <a:latin typeface="Times New Roman" panose="02020603050405020304" pitchFamily="18" charset="0"/>
                <a:ea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rPr>
              <a:t>merdeka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menjalani</a:t>
            </a:r>
            <a:r>
              <a:rPr lang="en-ID" sz="3200" dirty="0">
                <a:solidFill>
                  <a:srgbClr val="000000"/>
                </a:solidFill>
                <a:effectLst/>
                <a:latin typeface="Times New Roman" panose="02020603050405020304" pitchFamily="18" charset="0"/>
                <a:ea typeface="Times New Roman" panose="02020603050405020304" pitchFamily="18" charset="0"/>
              </a:rPr>
              <a:t> proses </a:t>
            </a:r>
            <a:r>
              <a:rPr lang="en-ID" sz="3200" dirty="0" err="1">
                <a:solidFill>
                  <a:srgbClr val="000000"/>
                </a:solidFill>
                <a:effectLst/>
                <a:latin typeface="Times New Roman" panose="02020603050405020304" pitchFamily="18" charset="0"/>
                <a:ea typeface="Times New Roman" panose="02020603050405020304" pitchFamily="18" charset="0"/>
              </a:rPr>
              <a:t>adaptasi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penerapan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ideologi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bangsa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yaitu</a:t>
            </a:r>
            <a:r>
              <a:rPr lang="en-ID" sz="3200" dirty="0">
                <a:solidFill>
                  <a:srgbClr val="000000"/>
                </a:solidFill>
                <a:effectLst/>
                <a:latin typeface="Times New Roman" panose="02020603050405020304" pitchFamily="18" charset="0"/>
                <a:ea typeface="Times New Roman" panose="02020603050405020304" pitchFamily="18" charset="0"/>
              </a:rPr>
              <a:t> Pancasila. di </a:t>
            </a:r>
            <a:r>
              <a:rPr lang="en-ID" sz="3200" dirty="0" err="1">
                <a:solidFill>
                  <a:srgbClr val="000000"/>
                </a:solidFill>
                <a:effectLst/>
                <a:latin typeface="Times New Roman" panose="02020603050405020304" pitchFamily="18" charset="0"/>
                <a:ea typeface="Times New Roman" panose="02020603050405020304" pitchFamily="18" charset="0"/>
              </a:rPr>
              <a:t>tahun</a:t>
            </a:r>
            <a:r>
              <a:rPr lang="en-ID" sz="3200" dirty="0">
                <a:solidFill>
                  <a:srgbClr val="000000"/>
                </a:solidFill>
                <a:effectLst/>
                <a:latin typeface="Times New Roman" panose="02020603050405020304" pitchFamily="18" charset="0"/>
                <a:ea typeface="Times New Roman" panose="02020603050405020304" pitchFamily="18" charset="0"/>
              </a:rPr>
              <a:t> 1950-1959, </a:t>
            </a:r>
            <a:r>
              <a:rPr lang="en-ID" sz="3200" dirty="0" err="1">
                <a:solidFill>
                  <a:srgbClr val="000000"/>
                </a:solidFill>
                <a:effectLst/>
                <a:latin typeface="Times New Roman" panose="02020603050405020304" pitchFamily="18" charset="0"/>
                <a:ea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demokrasi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berhasil</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diterapkan</a:t>
            </a:r>
            <a:r>
              <a:rPr lang="en-ID" sz="3200" dirty="0">
                <a:solidFill>
                  <a:srgbClr val="000000"/>
                </a:solidFill>
                <a:effectLst/>
                <a:latin typeface="Times New Roman" panose="02020603050405020304" pitchFamily="18" charset="0"/>
                <a:ea typeface="Times New Roman" panose="02020603050405020304" pitchFamily="18" charset="0"/>
              </a:rPr>
              <a:t>. Pada </a:t>
            </a:r>
            <a:r>
              <a:rPr lang="en-ID" sz="3200" dirty="0" err="1">
                <a:solidFill>
                  <a:srgbClr val="000000"/>
                </a:solidFill>
                <a:effectLst/>
                <a:latin typeface="Times New Roman" panose="02020603050405020304" pitchFamily="18" charset="0"/>
                <a:ea typeface="Times New Roman" panose="02020603050405020304" pitchFamily="18" charset="0"/>
              </a:rPr>
              <a:t>periode</a:t>
            </a:r>
            <a:r>
              <a:rPr lang="en-ID" sz="3200" dirty="0">
                <a:solidFill>
                  <a:srgbClr val="000000"/>
                </a:solidFill>
                <a:effectLst/>
                <a:latin typeface="Times New Roman" panose="02020603050405020304" pitchFamily="18" charset="0"/>
                <a:ea typeface="Times New Roman" panose="02020603050405020304" pitchFamily="18" charset="0"/>
              </a:rPr>
              <a:t> 1959-1966, Soekarno </a:t>
            </a:r>
            <a:r>
              <a:rPr lang="en-ID" sz="3200" dirty="0" err="1">
                <a:solidFill>
                  <a:srgbClr val="000000"/>
                </a:solidFill>
                <a:effectLst/>
                <a:latin typeface="Times New Roman" panose="02020603050405020304" pitchFamily="18" charset="0"/>
                <a:ea typeface="Times New Roman" panose="02020603050405020304" pitchFamily="18" charset="0"/>
              </a:rPr>
              <a:t>selaku</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presiden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mengubah</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pemerintahan</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menjadi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Demokrasi</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Terpimpin</a:t>
            </a:r>
            <a:r>
              <a:rPr lang="en-ID" sz="3200" dirty="0">
                <a:solidFill>
                  <a:srgbClr val="000000"/>
                </a:solidFill>
                <a:effectLst/>
                <a:latin typeface="Times New Roman" panose="02020603050405020304" pitchFamily="18" charset="0"/>
                <a:ea typeface="Times New Roman" panose="02020603050405020304" pitchFamily="18" charset="0"/>
              </a:rPr>
              <a:t>. Pada masa </a:t>
            </a:r>
            <a:r>
              <a:rPr lang="en-ID" sz="3200" dirty="0" err="1">
                <a:solidFill>
                  <a:srgbClr val="000000"/>
                </a:solidFill>
                <a:effectLst/>
                <a:latin typeface="Times New Roman" panose="02020603050405020304" pitchFamily="18" charset="0"/>
                <a:ea typeface="Times New Roman" panose="02020603050405020304" pitchFamily="18" charset="0"/>
              </a:rPr>
              <a:t>orde</a:t>
            </a:r>
            <a:r>
              <a:rPr lang="en-ID" sz="3200" dirty="0">
                <a:solidFill>
                  <a:srgbClr val="000000"/>
                </a:solidFill>
                <a:effectLst/>
                <a:latin typeface="Times New Roman" panose="02020603050405020304" pitchFamily="18" charset="0"/>
                <a:ea typeface="Times New Roman" panose="02020603050405020304" pitchFamily="18" charset="0"/>
              </a:rPr>
              <a:t> lama </a:t>
            </a:r>
            <a:r>
              <a:rPr lang="en-ID" sz="3200" dirty="0" err="1">
                <a:solidFill>
                  <a:srgbClr val="000000"/>
                </a:solidFill>
                <a:effectLst/>
                <a:latin typeface="Times New Roman" panose="02020603050405020304" pitchFamily="18" charset="0"/>
                <a:ea typeface="Times New Roman" panose="02020603050405020304" pitchFamily="18" charset="0"/>
              </a:rPr>
              <a:t>Terdapat</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dua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pandangan</a:t>
            </a:r>
            <a:r>
              <a:rPr lang="en-ID" sz="3200" dirty="0">
                <a:solidFill>
                  <a:srgbClr val="000000"/>
                </a:solidFill>
                <a:effectLst/>
                <a:latin typeface="Times New Roman" panose="02020603050405020304" pitchFamily="18" charset="0"/>
                <a:ea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rPr>
              <a:t>berpengaruh</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terhadap</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munculnya</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Dekrit</a:t>
            </a:r>
            <a:r>
              <a:rPr lang="en-ID" sz="3200" dirty="0">
                <a:solidFill>
                  <a:srgbClr val="000000"/>
                </a:solidFill>
                <a:effectLst/>
                <a:latin typeface="Times New Roman" panose="02020603050405020304" pitchFamily="18" charset="0"/>
                <a:ea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rPr>
              <a:t>Presiden</a:t>
            </a:r>
            <a:r>
              <a:rPr lang="en-ID" sz="3200" dirty="0">
                <a:solidFill>
                  <a:srgbClr val="000000"/>
                </a:solidFill>
                <a:effectLst/>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a:solidFill>
                  <a:srgbClr val="000000"/>
                </a:solidFill>
                <a:effectLst/>
                <a:latin typeface="Times New Roman" panose="02020603050405020304" pitchFamily="18" charset="0"/>
                <a:ea typeface="Times New Roman" panose="02020603050405020304" pitchFamily="18" charset="0"/>
              </a:rPr>
              <a:t>4. Pancasila Era Orde Lama</a:t>
            </a:r>
            <a:endParaRPr lang="en-US" sz="2400" dirty="0">
              <a:effectLst/>
              <a:latin typeface="Calibri" panose="020F0502020204030204" pitchFamily="34" charset="0"/>
              <a:ea typeface="Calibri" panose="020F0502020204030204" pitchFamily="34" charset="0"/>
            </a:endParaRPr>
          </a:p>
        </p:txBody>
      </p:sp>
      <p:pic>
        <p:nvPicPr>
          <p:cNvPr id="6150" name="Picture 6" descr="Gambar Dirgahayu Indonesia Ilustrasi Wanita Indonesia Mencium Bendera  Bendera Merah Putih Untuk Menghormati Selama Pandemi Covid 19, Indonesia,  Dirgahayu Indonesia, Hari Kemerdekaan Indonesia PNG Transparan Clipart dan  File PSD untuk Unduh Gratis">
            <a:extLst>
              <a:ext uri="{FF2B5EF4-FFF2-40B4-BE49-F238E27FC236}">
                <a16:creationId xmlns:a16="http://schemas.microsoft.com/office/drawing/2014/main" id="{0E44A7DA-1C34-4391-A05F-886703A26D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50" b="99750" l="10000" r="95917">
                        <a14:foregroundMark x1="23417" y1="41583" x2="32833" y2="51917"/>
                        <a14:foregroundMark x1="28750" y1="28000" x2="42333" y2="45917"/>
                        <a14:foregroundMark x1="15917" y1="23250" x2="37083" y2="50917"/>
                        <a14:foregroundMark x1="37083" y1="50917" x2="37083" y2="50917"/>
                        <a14:foregroundMark x1="26417" y1="24500" x2="29833" y2="47417"/>
                        <a14:foregroundMark x1="20667" y1="21417" x2="38000" y2="48750"/>
                        <a14:foregroundMark x1="60667" y1="34167" x2="71750" y2="43167"/>
                        <a14:foregroundMark x1="64250" y1="31750" x2="73500" y2="44750"/>
                        <a14:foregroundMark x1="78417" y1="53000" x2="84250" y2="68250"/>
                        <a14:foregroundMark x1="85000" y1="51417" x2="85750" y2="72333"/>
                        <a14:foregroundMark x1="87667" y1="52500" x2="87667" y2="65583"/>
                        <a14:foregroundMark x1="83333" y1="49417" x2="76417" y2="58917"/>
                        <a14:foregroundMark x1="78833" y1="48500" x2="75917" y2="64833"/>
                        <a14:foregroundMark x1="77833" y1="47500" x2="73833" y2="61417"/>
                        <a14:foregroundMark x1="79333" y1="46333" x2="87417" y2="52500"/>
                        <a14:foregroundMark x1="82333" y1="46917" x2="88417" y2="50917"/>
                        <a14:foregroundMark x1="79417" y1="45250" x2="88417" y2="49833"/>
                        <a14:foregroundMark x1="78333" y1="44250" x2="73833" y2="50750"/>
                        <a14:foregroundMark x1="72833" y1="49833" x2="72417" y2="56500"/>
                        <a14:foregroundMark x1="72750" y1="51417" x2="78333" y2="61083"/>
                        <a14:foregroundMark x1="63667" y1="46083" x2="69500" y2="49333"/>
                        <a14:foregroundMark x1="59333" y1="53833" x2="43333" y2="58083"/>
                        <a14:foregroundMark x1="52750" y1="61583" x2="33583" y2="60000"/>
                        <a14:foregroundMark x1="41083" y1="66167" x2="27333" y2="61000"/>
                        <a14:foregroundMark x1="18000" y1="11000" x2="22667" y2="21417"/>
                        <a14:foregroundMark x1="17000" y1="8500" x2="18917" y2="12333"/>
                        <a14:foregroundMark x1="16667" y1="7167" x2="25000" y2="21917"/>
                        <a14:foregroundMark x1="18917" y1="31667" x2="23750" y2="44750"/>
                        <a14:foregroundMark x1="14167" y1="6917" x2="15917" y2="16833"/>
                        <a14:foregroundMark x1="18667" y1="33333" x2="20500" y2="50083"/>
                        <a14:foregroundMark x1="19417" y1="45000" x2="27750" y2="57667"/>
                        <a14:foregroundMark x1="27750" y1="57667" x2="28167" y2="57833"/>
                        <a14:foregroundMark x1="25250" y1="46333" x2="32167" y2="60500"/>
                        <a14:foregroundMark x1="18000" y1="48250" x2="27667" y2="63250"/>
                        <a14:foregroundMark x1="19167" y1="55250" x2="26917" y2="67000"/>
                        <a14:foregroundMark x1="28417" y1="68750" x2="40250" y2="68000"/>
                        <a14:foregroundMark x1="42167" y1="67250" x2="49000" y2="65167"/>
                        <a14:foregroundMark x1="49000" y1="65167" x2="56333" y2="60250"/>
                        <a14:foregroundMark x1="56333" y1="60250" x2="57250" y2="59000"/>
                        <a14:foregroundMark x1="29250" y1="53583" x2="40833" y2="62667"/>
                        <a14:foregroundMark x1="70917" y1="99500" x2="85000" y2="98833"/>
                        <a14:foregroundMark x1="85000" y1="98833" x2="94583" y2="99750"/>
                        <a14:foregroundMark x1="94583" y1="99750" x2="95917" y2="99167"/>
                        <a14:foregroundMark x1="73750" y1="91500" x2="94167" y2="89917"/>
                        <a14:foregroundMark x1="73083" y1="91750" x2="77000" y2="84333"/>
                        <a14:foregroundMark x1="77000" y1="84333" x2="89333" y2="85167"/>
                        <a14:foregroundMark x1="89333" y1="85167" x2="95417" y2="89833"/>
                        <a14:foregroundMark x1="72667" y1="91500" x2="74333" y2="84833"/>
                        <a14:foregroundMark x1="71917" y1="85333" x2="88083" y2="84333"/>
                        <a14:foregroundMark x1="88083" y1="84333" x2="95417" y2="85667"/>
                        <a14:foregroundMark x1="93083" y1="84333" x2="90167" y2="71167"/>
                        <a14:foregroundMark x1="91750" y1="73833" x2="90417" y2="64000"/>
                        <a14:foregroundMark x1="89750" y1="58083" x2="90917" y2="61333"/>
                        <a14:foregroundMark x1="71417" y1="84083" x2="89083" y2="81917"/>
                        <a14:foregroundMark x1="69000" y1="64583" x2="86417" y2="79250"/>
                        <a14:foregroundMark x1="69500" y1="67000" x2="82833" y2="81333"/>
                        <a14:foregroundMark x1="62917" y1="63750" x2="65000" y2="77000"/>
                        <a14:foregroundMark x1="60250" y1="65083" x2="65083" y2="84833"/>
                        <a14:foregroundMark x1="65083" y1="84833" x2="64417" y2="87417"/>
                        <a14:foregroundMark x1="65833" y1="84083" x2="65833" y2="85250"/>
                        <a14:foregroundMark x1="64500" y1="87500" x2="64750" y2="89000"/>
                        <a14:foregroundMark x1="64667" y1="89583" x2="64667" y2="88833"/>
                        <a14:foregroundMark x1="59083" y1="53000" x2="67667" y2="53667"/>
                        <a14:foregroundMark x1="67667" y1="53667" x2="68667" y2="59417"/>
                        <a14:foregroundMark x1="14917" y1="4750" x2="16000" y2="57000"/>
                        <a14:foregroundMark x1="62333" y1="55417" x2="70000" y2="59250"/>
                        <a14:foregroundMark x1="67500" y1="64250" x2="67667" y2="64500"/>
                        <a14:foregroundMark x1="67917" y1="63500" x2="68667" y2="64833"/>
                        <a14:foregroundMark x1="67917" y1="62583" x2="68750" y2="64250"/>
                        <a14:foregroundMark x1="73000" y1="73333" x2="74083" y2="74583"/>
                        <a14:foregroundMark x1="72833" y1="72500" x2="74000" y2="74083"/>
                        <a14:foregroundMark x1="65083" y1="74167" x2="69333" y2="70583"/>
                        <a14:foregroundMark x1="64667" y1="65417" x2="70083" y2="72833"/>
                        <a14:foregroundMark x1="14333" y1="46583" x2="17667" y2="86500"/>
                        <a14:foregroundMark x1="17667" y1="86500" x2="16250" y2="96750"/>
                        <a14:foregroundMark x1="15917" y1="99667" x2="16167" y2="99500"/>
                        <a14:foregroundMark x1="13833" y1="41333" x2="11917" y2="42083"/>
                        <a14:foregroundMark x1="10667" y1="43167" x2="10917" y2="44750"/>
                        <a14:foregroundMark x1="12250" y1="43500" x2="12417" y2="45000"/>
                        <a14:foregroundMark x1="12000" y1="42667" x2="12000" y2="45917"/>
                        <a14:foregroundMark x1="11917" y1="43000" x2="10083" y2="45250"/>
                        <a14:foregroundMark x1="10833" y1="42917" x2="10833" y2="44500"/>
                        <a14:foregroundMark x1="14000" y1="3667" x2="20250" y2="750"/>
                      </a14:backgroundRemoval>
                    </a14:imgEffect>
                  </a14:imgLayer>
                </a14:imgProps>
              </a:ext>
              <a:ext uri="{28A0092B-C50C-407E-A947-70E740481C1C}">
                <a14:useLocalDpi xmlns:a14="http://schemas.microsoft.com/office/drawing/2010/main" val="0"/>
              </a:ext>
            </a:extLst>
          </a:blip>
          <a:srcRect/>
          <a:stretch>
            <a:fillRect/>
          </a:stretch>
        </p:blipFill>
        <p:spPr bwMode="auto">
          <a:xfrm>
            <a:off x="10264076" y="306466"/>
            <a:ext cx="1818295" cy="1818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ekarno Gambar PNG | File Vektor dan PSD | Unduh Gratis di Pngtree">
            <a:extLst>
              <a:ext uri="{FF2B5EF4-FFF2-40B4-BE49-F238E27FC236}">
                <a16:creationId xmlns:a16="http://schemas.microsoft.com/office/drawing/2014/main" id="{6593ACE9-FD20-4315-ACAF-A1ABEA4BD9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917" l="10000" r="90333">
                        <a14:foregroundMark x1="64167" y1="46417" x2="64167" y2="46417"/>
                        <a14:foregroundMark x1="62917" y1="46583" x2="63333" y2="45833"/>
                        <a14:foregroundMark x1="66000" y1="45000" x2="71333" y2="50500"/>
                        <a14:foregroundMark x1="71333" y1="50500" x2="71917" y2="47250"/>
                        <a14:foregroundMark x1="71667" y1="47667" x2="74333" y2="59167"/>
                        <a14:foregroundMark x1="74667" y1="45917" x2="76500" y2="53583"/>
                        <a14:foregroundMark x1="50333" y1="65083" x2="58167" y2="66917"/>
                        <a14:foregroundMark x1="50000" y1="63250" x2="53583" y2="65000"/>
                        <a14:foregroundMark x1="49583" y1="54167" x2="52167" y2="56583"/>
                        <a14:foregroundMark x1="47167" y1="51917" x2="51917" y2="57000"/>
                        <a14:foregroundMark x1="49500" y1="48333" x2="56500" y2="62667"/>
                        <a14:foregroundMark x1="58417" y1="80250" x2="62333" y2="80750"/>
                        <a14:foregroundMark x1="58833" y1="78667" x2="61833" y2="77333"/>
                        <a14:foregroundMark x1="65583" y1="76250" x2="71750" y2="64833"/>
                        <a14:foregroundMark x1="70417" y1="61667" x2="70833" y2="59667"/>
                        <a14:foregroundMark x1="49500" y1="89667" x2="58333" y2="90917"/>
                        <a14:foregroundMark x1="90333" y1="58417" x2="89750" y2="75417"/>
                        <a14:foregroundMark x1="68500" y1="14750" x2="75917" y2="17250"/>
                        <a14:foregroundMark x1="80167" y1="29083" x2="80417" y2="29250"/>
                        <a14:foregroundMark x1="81250" y1="29667" x2="79417" y2="42333"/>
                        <a14:foregroundMark x1="88500" y1="75667" x2="84667" y2="77583"/>
                        <a14:foregroundMark x1="17083" y1="72250" x2="12833" y2="60750"/>
                        <a14:foregroundMark x1="29500" y1="88333" x2="29250" y2="84833"/>
                      </a14:backgroundRemoval>
                    </a14:imgEffect>
                  </a14:imgLayer>
                </a14:imgProps>
              </a:ext>
              <a:ext uri="{28A0092B-C50C-407E-A947-70E740481C1C}">
                <a14:useLocalDpi xmlns:a14="http://schemas.microsoft.com/office/drawing/2010/main" val="0"/>
              </a:ext>
            </a:extLst>
          </a:blip>
          <a:srcRect/>
          <a:stretch>
            <a:fillRect/>
          </a:stretch>
        </p:blipFill>
        <p:spPr bwMode="auto">
          <a:xfrm>
            <a:off x="9418762" y="4206360"/>
            <a:ext cx="2772295" cy="277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8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19C1B"/>
        </a:solidFill>
        <a:effectLst/>
      </p:bgPr>
    </p:bg>
    <p:spTree>
      <p:nvGrpSpPr>
        <p:cNvPr id="1" name=""/>
        <p:cNvGrpSpPr/>
        <p:nvPr/>
      </p:nvGrpSpPr>
      <p:grpSpPr>
        <a:xfrm>
          <a:off x="0" y="0"/>
          <a:ext cx="0" cy="0"/>
          <a:chOff x="0" y="0"/>
          <a:chExt cx="0" cy="0"/>
        </a:xfrm>
      </p:grpSpPr>
      <p:grpSp>
        <p:nvGrpSpPr>
          <p:cNvPr id="293" name="Google Shape;283;p2">
            <a:extLst>
              <a:ext uri="{FF2B5EF4-FFF2-40B4-BE49-F238E27FC236}">
                <a16:creationId xmlns:a16="http://schemas.microsoft.com/office/drawing/2014/main" id="{80FDAF48-FA11-48C9-9D9D-A2AD6093F71E}"/>
              </a:ext>
            </a:extLst>
          </p:cNvPr>
          <p:cNvGrpSpPr>
            <a:grpSpLocks/>
          </p:cNvGrpSpPr>
          <p:nvPr/>
        </p:nvGrpSpPr>
        <p:grpSpPr>
          <a:xfrm>
            <a:off x="-620453" y="301476"/>
            <a:ext cx="13077371" cy="6255048"/>
            <a:chOff x="389475" y="404047"/>
            <a:chExt cx="12173952" cy="6392365"/>
          </a:xfrm>
        </p:grpSpPr>
        <p:grpSp>
          <p:nvGrpSpPr>
            <p:cNvPr id="294" name="Google Shape;284;p2">
              <a:extLst>
                <a:ext uri="{FF2B5EF4-FFF2-40B4-BE49-F238E27FC236}">
                  <a16:creationId xmlns:a16="http://schemas.microsoft.com/office/drawing/2014/main" id="{B2FD9F2C-0EEB-4E1D-8E36-A5BD5141A0F5}"/>
                </a:ext>
              </a:extLst>
            </p:cNvPr>
            <p:cNvGrpSpPr/>
            <p:nvPr/>
          </p:nvGrpSpPr>
          <p:grpSpPr>
            <a:xfrm>
              <a:off x="399970" y="409147"/>
              <a:ext cx="6253144" cy="3321990"/>
              <a:chOff x="-155" y="-880"/>
              <a:chExt cx="12191332" cy="6859672"/>
            </a:xfrm>
          </p:grpSpPr>
          <p:grpSp>
            <p:nvGrpSpPr>
              <p:cNvPr id="397" name="Google Shape;285;p2">
                <a:extLst>
                  <a:ext uri="{FF2B5EF4-FFF2-40B4-BE49-F238E27FC236}">
                    <a16:creationId xmlns:a16="http://schemas.microsoft.com/office/drawing/2014/main" id="{D7280376-770E-41E7-BA2C-904EA6C2A059}"/>
                  </a:ext>
                </a:extLst>
              </p:cNvPr>
              <p:cNvGrpSpPr/>
              <p:nvPr/>
            </p:nvGrpSpPr>
            <p:grpSpPr>
              <a:xfrm>
                <a:off x="589802" y="-880"/>
                <a:ext cx="10953443" cy="6859672"/>
                <a:chOff x="589802" y="-880"/>
                <a:chExt cx="10953443" cy="6859672"/>
              </a:xfrm>
            </p:grpSpPr>
            <p:cxnSp>
              <p:nvCxnSpPr>
                <p:cNvPr id="410" name="Google Shape;286;p2">
                  <a:extLst>
                    <a:ext uri="{FF2B5EF4-FFF2-40B4-BE49-F238E27FC236}">
                      <a16:creationId xmlns:a16="http://schemas.microsoft.com/office/drawing/2014/main" id="{4B000E28-3403-4539-B6CC-C62D52FF97B4}"/>
                    </a:ext>
                  </a:extLst>
                </p:cNvPr>
                <p:cNvCxnSpPr/>
                <p:nvPr/>
              </p:nvCxnSpPr>
              <p:spPr>
                <a:xfrm>
                  <a:off x="58980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1" name="Google Shape;287;p2">
                  <a:extLst>
                    <a:ext uri="{FF2B5EF4-FFF2-40B4-BE49-F238E27FC236}">
                      <a16:creationId xmlns:a16="http://schemas.microsoft.com/office/drawing/2014/main" id="{ACC1C108-B676-4567-9A34-6E6DE066BDB5}"/>
                    </a:ext>
                  </a:extLst>
                </p:cNvPr>
                <p:cNvCxnSpPr/>
                <p:nvPr/>
              </p:nvCxnSpPr>
              <p:spPr>
                <a:xfrm>
                  <a:off x="1162710"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2" name="Google Shape;288;p2">
                  <a:extLst>
                    <a:ext uri="{FF2B5EF4-FFF2-40B4-BE49-F238E27FC236}">
                      <a16:creationId xmlns:a16="http://schemas.microsoft.com/office/drawing/2014/main" id="{C3F8FF1E-F46D-4DA5-9B70-0535AD63EBE6}"/>
                    </a:ext>
                  </a:extLst>
                </p:cNvPr>
                <p:cNvCxnSpPr/>
                <p:nvPr/>
              </p:nvCxnSpPr>
              <p:spPr>
                <a:xfrm>
                  <a:off x="175266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3" name="Google Shape;289;p2">
                  <a:extLst>
                    <a:ext uri="{FF2B5EF4-FFF2-40B4-BE49-F238E27FC236}">
                      <a16:creationId xmlns:a16="http://schemas.microsoft.com/office/drawing/2014/main" id="{E8804328-CCD3-4B2F-85D6-CEB65E42ADB3}"/>
                    </a:ext>
                  </a:extLst>
                </p:cNvPr>
                <p:cNvCxnSpPr/>
                <p:nvPr/>
              </p:nvCxnSpPr>
              <p:spPr>
                <a:xfrm>
                  <a:off x="232216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4" name="Google Shape;290;p2">
                  <a:extLst>
                    <a:ext uri="{FF2B5EF4-FFF2-40B4-BE49-F238E27FC236}">
                      <a16:creationId xmlns:a16="http://schemas.microsoft.com/office/drawing/2014/main" id="{19AE25DA-8AC0-4DEF-BBDC-A15CB58A298A}"/>
                    </a:ext>
                  </a:extLst>
                </p:cNvPr>
                <p:cNvCxnSpPr/>
                <p:nvPr/>
              </p:nvCxnSpPr>
              <p:spPr>
                <a:xfrm>
                  <a:off x="289507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5" name="Google Shape;291;p2">
                  <a:extLst>
                    <a:ext uri="{FF2B5EF4-FFF2-40B4-BE49-F238E27FC236}">
                      <a16:creationId xmlns:a16="http://schemas.microsoft.com/office/drawing/2014/main" id="{E068ABD8-46B4-403C-9972-DD9EF14DE892}"/>
                    </a:ext>
                  </a:extLst>
                </p:cNvPr>
                <p:cNvCxnSpPr/>
                <p:nvPr/>
              </p:nvCxnSpPr>
              <p:spPr>
                <a:xfrm>
                  <a:off x="346456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6" name="Google Shape;292;p2">
                  <a:extLst>
                    <a:ext uri="{FF2B5EF4-FFF2-40B4-BE49-F238E27FC236}">
                      <a16:creationId xmlns:a16="http://schemas.microsoft.com/office/drawing/2014/main" id="{F8F43FBE-4898-42F4-9E34-A6486279753A}"/>
                    </a:ext>
                  </a:extLst>
                </p:cNvPr>
                <p:cNvCxnSpPr/>
                <p:nvPr/>
              </p:nvCxnSpPr>
              <p:spPr>
                <a:xfrm>
                  <a:off x="4057937"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7" name="Google Shape;293;p2">
                  <a:extLst>
                    <a:ext uri="{FF2B5EF4-FFF2-40B4-BE49-F238E27FC236}">
                      <a16:creationId xmlns:a16="http://schemas.microsoft.com/office/drawing/2014/main" id="{D871D3E4-19CB-4824-9B46-49B4D8C888ED}"/>
                    </a:ext>
                  </a:extLst>
                </p:cNvPr>
                <p:cNvCxnSpPr/>
                <p:nvPr/>
              </p:nvCxnSpPr>
              <p:spPr>
                <a:xfrm>
                  <a:off x="4627435"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8" name="Google Shape;294;p2">
                  <a:extLst>
                    <a:ext uri="{FF2B5EF4-FFF2-40B4-BE49-F238E27FC236}">
                      <a16:creationId xmlns:a16="http://schemas.microsoft.com/office/drawing/2014/main" id="{7F14608A-1F1F-47FC-817C-AF6E731434AC}"/>
                    </a:ext>
                  </a:extLst>
                </p:cNvPr>
                <p:cNvCxnSpPr/>
                <p:nvPr/>
              </p:nvCxnSpPr>
              <p:spPr>
                <a:xfrm>
                  <a:off x="517988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19" name="Google Shape;295;p2">
                  <a:extLst>
                    <a:ext uri="{FF2B5EF4-FFF2-40B4-BE49-F238E27FC236}">
                      <a16:creationId xmlns:a16="http://schemas.microsoft.com/office/drawing/2014/main" id="{0EC2ADF4-1338-4D6E-B75E-A190A69FBFD8}"/>
                    </a:ext>
                  </a:extLst>
                </p:cNvPr>
                <p:cNvCxnSpPr/>
                <p:nvPr/>
              </p:nvCxnSpPr>
              <p:spPr>
                <a:xfrm>
                  <a:off x="575278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0" name="Google Shape;296;p2">
                  <a:extLst>
                    <a:ext uri="{FF2B5EF4-FFF2-40B4-BE49-F238E27FC236}">
                      <a16:creationId xmlns:a16="http://schemas.microsoft.com/office/drawing/2014/main" id="{03B6861D-B46A-413C-8C26-BFE11562D592}"/>
                    </a:ext>
                  </a:extLst>
                </p:cNvPr>
                <p:cNvCxnSpPr/>
                <p:nvPr/>
              </p:nvCxnSpPr>
              <p:spPr>
                <a:xfrm>
                  <a:off x="634274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1" name="Google Shape;297;p2">
                  <a:extLst>
                    <a:ext uri="{FF2B5EF4-FFF2-40B4-BE49-F238E27FC236}">
                      <a16:creationId xmlns:a16="http://schemas.microsoft.com/office/drawing/2014/main" id="{6DE4C700-7C8F-41B6-BBF3-FF33EF8DD505}"/>
                    </a:ext>
                  </a:extLst>
                </p:cNvPr>
                <p:cNvCxnSpPr/>
                <p:nvPr/>
              </p:nvCxnSpPr>
              <p:spPr>
                <a:xfrm>
                  <a:off x="691565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2" name="Google Shape;298;p2">
                  <a:extLst>
                    <a:ext uri="{FF2B5EF4-FFF2-40B4-BE49-F238E27FC236}">
                      <a16:creationId xmlns:a16="http://schemas.microsoft.com/office/drawing/2014/main" id="{3942991F-EF38-4ED8-A92A-E16294F400F8}"/>
                    </a:ext>
                  </a:extLst>
                </p:cNvPr>
                <p:cNvCxnSpPr/>
                <p:nvPr/>
              </p:nvCxnSpPr>
              <p:spPr>
                <a:xfrm>
                  <a:off x="7485152"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3" name="Google Shape;299;p2">
                  <a:extLst>
                    <a:ext uri="{FF2B5EF4-FFF2-40B4-BE49-F238E27FC236}">
                      <a16:creationId xmlns:a16="http://schemas.microsoft.com/office/drawing/2014/main" id="{E3555AA2-889F-4B16-91AC-462D39A39A4D}"/>
                    </a:ext>
                  </a:extLst>
                </p:cNvPr>
                <p:cNvCxnSpPr/>
                <p:nvPr/>
              </p:nvCxnSpPr>
              <p:spPr>
                <a:xfrm>
                  <a:off x="805805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4" name="Google Shape;300;p2">
                  <a:extLst>
                    <a:ext uri="{FF2B5EF4-FFF2-40B4-BE49-F238E27FC236}">
                      <a16:creationId xmlns:a16="http://schemas.microsoft.com/office/drawing/2014/main" id="{71C38C09-FB93-46FC-9663-83019443D301}"/>
                    </a:ext>
                  </a:extLst>
                </p:cNvPr>
                <p:cNvCxnSpPr/>
                <p:nvPr/>
              </p:nvCxnSpPr>
              <p:spPr>
                <a:xfrm>
                  <a:off x="8648016"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5" name="Google Shape;301;p2">
                  <a:extLst>
                    <a:ext uri="{FF2B5EF4-FFF2-40B4-BE49-F238E27FC236}">
                      <a16:creationId xmlns:a16="http://schemas.microsoft.com/office/drawing/2014/main" id="{8D0BC379-8F3E-4558-9597-51B3012BE3C6}"/>
                    </a:ext>
                  </a:extLst>
                </p:cNvPr>
                <p:cNvCxnSpPr/>
                <p:nvPr/>
              </p:nvCxnSpPr>
              <p:spPr>
                <a:xfrm>
                  <a:off x="9217514"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6" name="Google Shape;302;p2">
                  <a:extLst>
                    <a:ext uri="{FF2B5EF4-FFF2-40B4-BE49-F238E27FC236}">
                      <a16:creationId xmlns:a16="http://schemas.microsoft.com/office/drawing/2014/main" id="{D9010CFC-605C-438D-8F2E-82D5FC8016BD}"/>
                    </a:ext>
                  </a:extLst>
                </p:cNvPr>
                <p:cNvCxnSpPr/>
                <p:nvPr/>
              </p:nvCxnSpPr>
              <p:spPr>
                <a:xfrm>
                  <a:off x="9810883"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7" name="Google Shape;303;p2">
                  <a:extLst>
                    <a:ext uri="{FF2B5EF4-FFF2-40B4-BE49-F238E27FC236}">
                      <a16:creationId xmlns:a16="http://schemas.microsoft.com/office/drawing/2014/main" id="{6AA61E7D-F6F5-42C7-AE6E-016BAEA42F69}"/>
                    </a:ext>
                  </a:extLst>
                </p:cNvPr>
                <p:cNvCxnSpPr/>
                <p:nvPr/>
              </p:nvCxnSpPr>
              <p:spPr>
                <a:xfrm>
                  <a:off x="10380379"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8" name="Google Shape;304;p2">
                  <a:extLst>
                    <a:ext uri="{FF2B5EF4-FFF2-40B4-BE49-F238E27FC236}">
                      <a16:creationId xmlns:a16="http://schemas.microsoft.com/office/drawing/2014/main" id="{C1DD0D5D-E82F-4908-A9B2-FAC2A62602BD}"/>
                    </a:ext>
                  </a:extLst>
                </p:cNvPr>
                <p:cNvCxnSpPr/>
                <p:nvPr/>
              </p:nvCxnSpPr>
              <p:spPr>
                <a:xfrm>
                  <a:off x="10970338" y="-88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429" name="Google Shape;305;p2">
                  <a:extLst>
                    <a:ext uri="{FF2B5EF4-FFF2-40B4-BE49-F238E27FC236}">
                      <a16:creationId xmlns:a16="http://schemas.microsoft.com/office/drawing/2014/main" id="{26A77620-F5C8-4220-AD7D-61AFE28CF707}"/>
                    </a:ext>
                  </a:extLst>
                </p:cNvPr>
                <p:cNvCxnSpPr/>
                <p:nvPr/>
              </p:nvCxnSpPr>
              <p:spPr>
                <a:xfrm>
                  <a:off x="11543245" y="-88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98" name="Google Shape;306;p2">
                <a:extLst>
                  <a:ext uri="{FF2B5EF4-FFF2-40B4-BE49-F238E27FC236}">
                    <a16:creationId xmlns:a16="http://schemas.microsoft.com/office/drawing/2014/main" id="{C6970D3B-1455-4349-BDAE-2596BC9E981C}"/>
                  </a:ext>
                </a:extLst>
              </p:cNvPr>
              <p:cNvGrpSpPr/>
              <p:nvPr/>
            </p:nvGrpSpPr>
            <p:grpSpPr>
              <a:xfrm>
                <a:off x="-155" y="560812"/>
                <a:ext cx="12191332" cy="5792456"/>
                <a:chOff x="-285913" y="579862"/>
                <a:chExt cx="12705656" cy="5792456"/>
              </a:xfrm>
            </p:grpSpPr>
            <p:cxnSp>
              <p:nvCxnSpPr>
                <p:cNvPr id="399" name="Google Shape;307;p2">
                  <a:extLst>
                    <a:ext uri="{FF2B5EF4-FFF2-40B4-BE49-F238E27FC236}">
                      <a16:creationId xmlns:a16="http://schemas.microsoft.com/office/drawing/2014/main" id="{2640DD43-603A-47A5-8850-EA6C4068E3F9}"/>
                    </a:ext>
                  </a:extLst>
                </p:cNvPr>
                <p:cNvCxnSpPr/>
                <p:nvPr/>
              </p:nvCxnSpPr>
              <p:spPr>
                <a:xfrm rot="10800000">
                  <a:off x="6066915" y="1949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0" name="Google Shape;308;p2">
                  <a:extLst>
                    <a:ext uri="{FF2B5EF4-FFF2-40B4-BE49-F238E27FC236}">
                      <a16:creationId xmlns:a16="http://schemas.microsoft.com/office/drawing/2014/main" id="{ACAE3FB4-3F96-4662-8F21-50DE200F69E0}"/>
                    </a:ext>
                  </a:extLst>
                </p:cNvPr>
                <p:cNvCxnSpPr/>
                <p:nvPr/>
              </p:nvCxnSpPr>
              <p:spPr>
                <a:xfrm rot="10800000">
                  <a:off x="6066915" y="-57028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1" name="Google Shape;309;p2">
                  <a:extLst>
                    <a:ext uri="{FF2B5EF4-FFF2-40B4-BE49-F238E27FC236}">
                      <a16:creationId xmlns:a16="http://schemas.microsoft.com/office/drawing/2014/main" id="{C0EF726E-DD4E-4102-AC91-D9F29188EE37}"/>
                    </a:ext>
                  </a:extLst>
                </p:cNvPr>
                <p:cNvCxnSpPr/>
                <p:nvPr/>
              </p:nvCxnSpPr>
              <p:spPr>
                <a:xfrm rot="10800000">
                  <a:off x="6066915" y="-114251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2" name="Google Shape;310;p2">
                  <a:extLst>
                    <a:ext uri="{FF2B5EF4-FFF2-40B4-BE49-F238E27FC236}">
                      <a16:creationId xmlns:a16="http://schemas.microsoft.com/office/drawing/2014/main" id="{4ACB43A1-916F-4966-B58F-5C8992BDAF24}"/>
                    </a:ext>
                  </a:extLst>
                </p:cNvPr>
                <p:cNvCxnSpPr/>
                <p:nvPr/>
              </p:nvCxnSpPr>
              <p:spPr>
                <a:xfrm rot="10800000">
                  <a:off x="6066915" y="-1714736"/>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3" name="Google Shape;311;p2">
                  <a:extLst>
                    <a:ext uri="{FF2B5EF4-FFF2-40B4-BE49-F238E27FC236}">
                      <a16:creationId xmlns:a16="http://schemas.microsoft.com/office/drawing/2014/main" id="{F2D7084B-40B8-4D60-B4F7-6BD58BA92F14}"/>
                    </a:ext>
                  </a:extLst>
                </p:cNvPr>
                <p:cNvCxnSpPr/>
                <p:nvPr/>
              </p:nvCxnSpPr>
              <p:spPr>
                <a:xfrm rot="10800000">
                  <a:off x="6066915" y="-228695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4" name="Google Shape;312;p2">
                  <a:extLst>
                    <a:ext uri="{FF2B5EF4-FFF2-40B4-BE49-F238E27FC236}">
                      <a16:creationId xmlns:a16="http://schemas.microsoft.com/office/drawing/2014/main" id="{0AF39ADD-E999-47C5-8B03-1E6D5E46CE49}"/>
                    </a:ext>
                  </a:extLst>
                </p:cNvPr>
                <p:cNvCxnSpPr/>
                <p:nvPr/>
              </p:nvCxnSpPr>
              <p:spPr>
                <a:xfrm rot="10800000">
                  <a:off x="6066915" y="-287673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5" name="Google Shape;313;p2">
                  <a:extLst>
                    <a:ext uri="{FF2B5EF4-FFF2-40B4-BE49-F238E27FC236}">
                      <a16:creationId xmlns:a16="http://schemas.microsoft.com/office/drawing/2014/main" id="{4636984D-AE4D-4684-A040-E0130053EFBC}"/>
                    </a:ext>
                  </a:extLst>
                </p:cNvPr>
                <p:cNvCxnSpPr/>
                <p:nvPr/>
              </p:nvCxnSpPr>
              <p:spPr>
                <a:xfrm rot="10800000">
                  <a:off x="6066915" y="-3448962"/>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6" name="Google Shape;314;p2">
                  <a:extLst>
                    <a:ext uri="{FF2B5EF4-FFF2-40B4-BE49-F238E27FC236}">
                      <a16:creationId xmlns:a16="http://schemas.microsoft.com/office/drawing/2014/main" id="{C0A7EA06-E201-4BC2-840A-FE035B0D95B8}"/>
                    </a:ext>
                  </a:extLst>
                </p:cNvPr>
                <p:cNvCxnSpPr/>
                <p:nvPr/>
              </p:nvCxnSpPr>
              <p:spPr>
                <a:xfrm rot="10800000">
                  <a:off x="6066915" y="-4038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7" name="Google Shape;315;p2">
                  <a:extLst>
                    <a:ext uri="{FF2B5EF4-FFF2-40B4-BE49-F238E27FC236}">
                      <a16:creationId xmlns:a16="http://schemas.microsoft.com/office/drawing/2014/main" id="{CFD51052-51E1-4367-8480-462138C4AD66}"/>
                    </a:ext>
                  </a:extLst>
                </p:cNvPr>
                <p:cNvCxnSpPr/>
                <p:nvPr/>
              </p:nvCxnSpPr>
              <p:spPr>
                <a:xfrm rot="10800000">
                  <a:off x="6066915" y="-461096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8" name="Google Shape;316;p2">
                  <a:extLst>
                    <a:ext uri="{FF2B5EF4-FFF2-40B4-BE49-F238E27FC236}">
                      <a16:creationId xmlns:a16="http://schemas.microsoft.com/office/drawing/2014/main" id="{81ABF31A-29CC-4145-B16B-9D9A4FB9601E}"/>
                    </a:ext>
                  </a:extLst>
                </p:cNvPr>
                <p:cNvCxnSpPr/>
                <p:nvPr/>
              </p:nvCxnSpPr>
              <p:spPr>
                <a:xfrm rot="10800000">
                  <a:off x="6066915" y="-5200740"/>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409" name="Google Shape;317;p2">
                  <a:extLst>
                    <a:ext uri="{FF2B5EF4-FFF2-40B4-BE49-F238E27FC236}">
                      <a16:creationId xmlns:a16="http://schemas.microsoft.com/office/drawing/2014/main" id="{6B73DF13-16ED-4255-82C9-587758E8C002}"/>
                    </a:ext>
                  </a:extLst>
                </p:cNvPr>
                <p:cNvCxnSpPr/>
                <p:nvPr/>
              </p:nvCxnSpPr>
              <p:spPr>
                <a:xfrm rot="10800000">
                  <a:off x="6066915" y="-5772966"/>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5" name="Google Shape;318;p2">
              <a:extLst>
                <a:ext uri="{FF2B5EF4-FFF2-40B4-BE49-F238E27FC236}">
                  <a16:creationId xmlns:a16="http://schemas.microsoft.com/office/drawing/2014/main" id="{23D9B674-069C-466C-BDFB-8F1978DF31EC}"/>
                </a:ext>
              </a:extLst>
            </p:cNvPr>
            <p:cNvGrpSpPr/>
            <p:nvPr/>
          </p:nvGrpSpPr>
          <p:grpSpPr>
            <a:xfrm>
              <a:off x="389475" y="3474422"/>
              <a:ext cx="6253144" cy="3321990"/>
              <a:chOff x="1" y="-1672"/>
              <a:chExt cx="12191332" cy="6859672"/>
            </a:xfrm>
          </p:grpSpPr>
          <p:grpSp>
            <p:nvGrpSpPr>
              <p:cNvPr id="364" name="Google Shape;319;p2">
                <a:extLst>
                  <a:ext uri="{FF2B5EF4-FFF2-40B4-BE49-F238E27FC236}">
                    <a16:creationId xmlns:a16="http://schemas.microsoft.com/office/drawing/2014/main" id="{19F22A3E-A078-4334-A3BE-69C059502482}"/>
                  </a:ext>
                </a:extLst>
              </p:cNvPr>
              <p:cNvGrpSpPr/>
              <p:nvPr/>
            </p:nvGrpSpPr>
            <p:grpSpPr>
              <a:xfrm>
                <a:off x="589959" y="-1672"/>
                <a:ext cx="10953443" cy="6859672"/>
                <a:chOff x="589959" y="-1672"/>
                <a:chExt cx="10953443" cy="6859672"/>
              </a:xfrm>
            </p:grpSpPr>
            <p:cxnSp>
              <p:nvCxnSpPr>
                <p:cNvPr id="377" name="Google Shape;320;p2">
                  <a:extLst>
                    <a:ext uri="{FF2B5EF4-FFF2-40B4-BE49-F238E27FC236}">
                      <a16:creationId xmlns:a16="http://schemas.microsoft.com/office/drawing/2014/main" id="{F6BB55C1-7872-44BC-A650-5195423808CA}"/>
                    </a:ext>
                  </a:extLst>
                </p:cNvPr>
                <p:cNvCxnSpPr/>
                <p:nvPr/>
              </p:nvCxnSpPr>
              <p:spPr>
                <a:xfrm>
                  <a:off x="58995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8" name="Google Shape;321;p2">
                  <a:extLst>
                    <a:ext uri="{FF2B5EF4-FFF2-40B4-BE49-F238E27FC236}">
                      <a16:creationId xmlns:a16="http://schemas.microsoft.com/office/drawing/2014/main" id="{7A79C388-85BD-4470-B11E-BC7C33CBDA29}"/>
                    </a:ext>
                  </a:extLst>
                </p:cNvPr>
                <p:cNvCxnSpPr/>
                <p:nvPr/>
              </p:nvCxnSpPr>
              <p:spPr>
                <a:xfrm>
                  <a:off x="1162867"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79" name="Google Shape;322;p2">
                  <a:extLst>
                    <a:ext uri="{FF2B5EF4-FFF2-40B4-BE49-F238E27FC236}">
                      <a16:creationId xmlns:a16="http://schemas.microsoft.com/office/drawing/2014/main" id="{37DE8CE2-A128-4934-BEC1-E9EC0290F224}"/>
                    </a:ext>
                  </a:extLst>
                </p:cNvPr>
                <p:cNvCxnSpPr/>
                <p:nvPr/>
              </p:nvCxnSpPr>
              <p:spPr>
                <a:xfrm>
                  <a:off x="175282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0" name="Google Shape;323;p2">
                  <a:extLst>
                    <a:ext uri="{FF2B5EF4-FFF2-40B4-BE49-F238E27FC236}">
                      <a16:creationId xmlns:a16="http://schemas.microsoft.com/office/drawing/2014/main" id="{9BE1EF48-9B88-4FA3-8F39-703E001AF9D3}"/>
                    </a:ext>
                  </a:extLst>
                </p:cNvPr>
                <p:cNvCxnSpPr/>
                <p:nvPr/>
              </p:nvCxnSpPr>
              <p:spPr>
                <a:xfrm>
                  <a:off x="232232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1" name="Google Shape;324;p2">
                  <a:extLst>
                    <a:ext uri="{FF2B5EF4-FFF2-40B4-BE49-F238E27FC236}">
                      <a16:creationId xmlns:a16="http://schemas.microsoft.com/office/drawing/2014/main" id="{A91D3EB1-5F10-4BBA-B40D-BF8ED5185F7D}"/>
                    </a:ext>
                  </a:extLst>
                </p:cNvPr>
                <p:cNvCxnSpPr/>
                <p:nvPr/>
              </p:nvCxnSpPr>
              <p:spPr>
                <a:xfrm>
                  <a:off x="289522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2" name="Google Shape;325;p2">
                  <a:extLst>
                    <a:ext uri="{FF2B5EF4-FFF2-40B4-BE49-F238E27FC236}">
                      <a16:creationId xmlns:a16="http://schemas.microsoft.com/office/drawing/2014/main" id="{DB9532FD-B123-42CD-BF25-06EEF0012F41}"/>
                    </a:ext>
                  </a:extLst>
                </p:cNvPr>
                <p:cNvCxnSpPr/>
                <p:nvPr/>
              </p:nvCxnSpPr>
              <p:spPr>
                <a:xfrm>
                  <a:off x="346472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3" name="Google Shape;326;p2">
                  <a:extLst>
                    <a:ext uri="{FF2B5EF4-FFF2-40B4-BE49-F238E27FC236}">
                      <a16:creationId xmlns:a16="http://schemas.microsoft.com/office/drawing/2014/main" id="{ABBA51B8-4885-4D87-9581-CF3E53C3A96A}"/>
                    </a:ext>
                  </a:extLst>
                </p:cNvPr>
                <p:cNvCxnSpPr/>
                <p:nvPr/>
              </p:nvCxnSpPr>
              <p:spPr>
                <a:xfrm>
                  <a:off x="4058094"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4" name="Google Shape;327;p2">
                  <a:extLst>
                    <a:ext uri="{FF2B5EF4-FFF2-40B4-BE49-F238E27FC236}">
                      <a16:creationId xmlns:a16="http://schemas.microsoft.com/office/drawing/2014/main" id="{9A3200AF-9282-49EF-8A29-77190F62C07E}"/>
                    </a:ext>
                  </a:extLst>
                </p:cNvPr>
                <p:cNvCxnSpPr/>
                <p:nvPr/>
              </p:nvCxnSpPr>
              <p:spPr>
                <a:xfrm>
                  <a:off x="4627592"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5" name="Google Shape;328;p2">
                  <a:extLst>
                    <a:ext uri="{FF2B5EF4-FFF2-40B4-BE49-F238E27FC236}">
                      <a16:creationId xmlns:a16="http://schemas.microsoft.com/office/drawing/2014/main" id="{2D5494FD-0BF2-4D51-895A-E449C561C08F}"/>
                    </a:ext>
                  </a:extLst>
                </p:cNvPr>
                <p:cNvCxnSpPr/>
                <p:nvPr/>
              </p:nvCxnSpPr>
              <p:spPr>
                <a:xfrm>
                  <a:off x="518003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6" name="Google Shape;329;p2">
                  <a:extLst>
                    <a:ext uri="{FF2B5EF4-FFF2-40B4-BE49-F238E27FC236}">
                      <a16:creationId xmlns:a16="http://schemas.microsoft.com/office/drawing/2014/main" id="{0EA03A39-5914-4CC3-8C4B-AC162905E246}"/>
                    </a:ext>
                  </a:extLst>
                </p:cNvPr>
                <p:cNvCxnSpPr/>
                <p:nvPr/>
              </p:nvCxnSpPr>
              <p:spPr>
                <a:xfrm>
                  <a:off x="575294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7" name="Google Shape;330;p2">
                  <a:extLst>
                    <a:ext uri="{FF2B5EF4-FFF2-40B4-BE49-F238E27FC236}">
                      <a16:creationId xmlns:a16="http://schemas.microsoft.com/office/drawing/2014/main" id="{309AAED7-A615-4587-958E-4C7CA2C71AF6}"/>
                    </a:ext>
                  </a:extLst>
                </p:cNvPr>
                <p:cNvCxnSpPr/>
                <p:nvPr/>
              </p:nvCxnSpPr>
              <p:spPr>
                <a:xfrm>
                  <a:off x="634290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8" name="Google Shape;331;p2">
                  <a:extLst>
                    <a:ext uri="{FF2B5EF4-FFF2-40B4-BE49-F238E27FC236}">
                      <a16:creationId xmlns:a16="http://schemas.microsoft.com/office/drawing/2014/main" id="{A5720303-A98B-46E5-8089-2570602BC580}"/>
                    </a:ext>
                  </a:extLst>
                </p:cNvPr>
                <p:cNvCxnSpPr/>
                <p:nvPr/>
              </p:nvCxnSpPr>
              <p:spPr>
                <a:xfrm>
                  <a:off x="6915810"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89" name="Google Shape;332;p2">
                  <a:extLst>
                    <a:ext uri="{FF2B5EF4-FFF2-40B4-BE49-F238E27FC236}">
                      <a16:creationId xmlns:a16="http://schemas.microsoft.com/office/drawing/2014/main" id="{6375BC73-D817-4E90-9BB7-A515B6F46F0C}"/>
                    </a:ext>
                  </a:extLst>
                </p:cNvPr>
                <p:cNvCxnSpPr/>
                <p:nvPr/>
              </p:nvCxnSpPr>
              <p:spPr>
                <a:xfrm>
                  <a:off x="7485308"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0" name="Google Shape;333;p2">
                  <a:extLst>
                    <a:ext uri="{FF2B5EF4-FFF2-40B4-BE49-F238E27FC236}">
                      <a16:creationId xmlns:a16="http://schemas.microsoft.com/office/drawing/2014/main" id="{BDA2A4AE-7B3A-4FB9-8312-CEDC6DDAF521}"/>
                    </a:ext>
                  </a:extLst>
                </p:cNvPr>
                <p:cNvCxnSpPr/>
                <p:nvPr/>
              </p:nvCxnSpPr>
              <p:spPr>
                <a:xfrm>
                  <a:off x="805821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1" name="Google Shape;334;p2">
                  <a:extLst>
                    <a:ext uri="{FF2B5EF4-FFF2-40B4-BE49-F238E27FC236}">
                      <a16:creationId xmlns:a16="http://schemas.microsoft.com/office/drawing/2014/main" id="{5EB378BF-AE0F-46A8-ABBC-C800E2CA1CC9}"/>
                    </a:ext>
                  </a:extLst>
                </p:cNvPr>
                <p:cNvCxnSpPr/>
                <p:nvPr/>
              </p:nvCxnSpPr>
              <p:spPr>
                <a:xfrm>
                  <a:off x="8648173"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2" name="Google Shape;335;p2">
                  <a:extLst>
                    <a:ext uri="{FF2B5EF4-FFF2-40B4-BE49-F238E27FC236}">
                      <a16:creationId xmlns:a16="http://schemas.microsoft.com/office/drawing/2014/main" id="{0825465B-0CC2-484F-A57B-EBE282FE0526}"/>
                    </a:ext>
                  </a:extLst>
                </p:cNvPr>
                <p:cNvCxnSpPr/>
                <p:nvPr/>
              </p:nvCxnSpPr>
              <p:spPr>
                <a:xfrm>
                  <a:off x="9217671"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3" name="Google Shape;336;p2">
                  <a:extLst>
                    <a:ext uri="{FF2B5EF4-FFF2-40B4-BE49-F238E27FC236}">
                      <a16:creationId xmlns:a16="http://schemas.microsoft.com/office/drawing/2014/main" id="{EB57F7B2-271B-4EA8-8D80-B00EC71690DC}"/>
                    </a:ext>
                  </a:extLst>
                </p:cNvPr>
                <p:cNvCxnSpPr/>
                <p:nvPr/>
              </p:nvCxnSpPr>
              <p:spPr>
                <a:xfrm>
                  <a:off x="9811039"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4" name="Google Shape;337;p2">
                  <a:extLst>
                    <a:ext uri="{FF2B5EF4-FFF2-40B4-BE49-F238E27FC236}">
                      <a16:creationId xmlns:a16="http://schemas.microsoft.com/office/drawing/2014/main" id="{A390E3C7-94F6-48C9-BBFD-2F0826CD42A1}"/>
                    </a:ext>
                  </a:extLst>
                </p:cNvPr>
                <p:cNvCxnSpPr/>
                <p:nvPr/>
              </p:nvCxnSpPr>
              <p:spPr>
                <a:xfrm>
                  <a:off x="10380536"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5" name="Google Shape;338;p2">
                  <a:extLst>
                    <a:ext uri="{FF2B5EF4-FFF2-40B4-BE49-F238E27FC236}">
                      <a16:creationId xmlns:a16="http://schemas.microsoft.com/office/drawing/2014/main" id="{B2435755-E3C8-4E3C-80E6-FEDEA1C7D1E2}"/>
                    </a:ext>
                  </a:extLst>
                </p:cNvPr>
                <p:cNvCxnSpPr/>
                <p:nvPr/>
              </p:nvCxnSpPr>
              <p:spPr>
                <a:xfrm>
                  <a:off x="10970495" y="-1672"/>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96" name="Google Shape;339;p2">
                  <a:extLst>
                    <a:ext uri="{FF2B5EF4-FFF2-40B4-BE49-F238E27FC236}">
                      <a16:creationId xmlns:a16="http://schemas.microsoft.com/office/drawing/2014/main" id="{43D19F98-8EE6-414F-883D-4F005398AA14}"/>
                    </a:ext>
                  </a:extLst>
                </p:cNvPr>
                <p:cNvCxnSpPr/>
                <p:nvPr/>
              </p:nvCxnSpPr>
              <p:spPr>
                <a:xfrm>
                  <a:off x="11543402" y="-1672"/>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65" name="Google Shape;340;p2">
                <a:extLst>
                  <a:ext uri="{FF2B5EF4-FFF2-40B4-BE49-F238E27FC236}">
                    <a16:creationId xmlns:a16="http://schemas.microsoft.com/office/drawing/2014/main" id="{C0AB2F0E-7220-4068-B003-8597AE7500C3}"/>
                  </a:ext>
                </a:extLst>
              </p:cNvPr>
              <p:cNvGrpSpPr/>
              <p:nvPr/>
            </p:nvGrpSpPr>
            <p:grpSpPr>
              <a:xfrm>
                <a:off x="1" y="560020"/>
                <a:ext cx="12191332" cy="5792456"/>
                <a:chOff x="-285750" y="579070"/>
                <a:chExt cx="12705656" cy="5792456"/>
              </a:xfrm>
            </p:grpSpPr>
            <p:cxnSp>
              <p:nvCxnSpPr>
                <p:cNvPr id="366" name="Google Shape;341;p2">
                  <a:extLst>
                    <a:ext uri="{FF2B5EF4-FFF2-40B4-BE49-F238E27FC236}">
                      <a16:creationId xmlns:a16="http://schemas.microsoft.com/office/drawing/2014/main" id="{873E5E31-5821-4D8B-A5C2-20358832D7CA}"/>
                    </a:ext>
                  </a:extLst>
                </p:cNvPr>
                <p:cNvCxnSpPr/>
                <p:nvPr/>
              </p:nvCxnSpPr>
              <p:spPr>
                <a:xfrm rot="10800000">
                  <a:off x="6067078" y="1869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7" name="Google Shape;342;p2">
                  <a:extLst>
                    <a:ext uri="{FF2B5EF4-FFF2-40B4-BE49-F238E27FC236}">
                      <a16:creationId xmlns:a16="http://schemas.microsoft.com/office/drawing/2014/main" id="{A6C90436-47EE-4B4D-B976-3C88295C82C9}"/>
                    </a:ext>
                  </a:extLst>
                </p:cNvPr>
                <p:cNvCxnSpPr/>
                <p:nvPr/>
              </p:nvCxnSpPr>
              <p:spPr>
                <a:xfrm rot="10800000">
                  <a:off x="6067078" y="-571079"/>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8" name="Google Shape;343;p2">
                  <a:extLst>
                    <a:ext uri="{FF2B5EF4-FFF2-40B4-BE49-F238E27FC236}">
                      <a16:creationId xmlns:a16="http://schemas.microsoft.com/office/drawing/2014/main" id="{12481728-261E-4A48-B399-AE72E3FD01B6}"/>
                    </a:ext>
                  </a:extLst>
                </p:cNvPr>
                <p:cNvCxnSpPr/>
                <p:nvPr/>
              </p:nvCxnSpPr>
              <p:spPr>
                <a:xfrm rot="10800000">
                  <a:off x="6067078" y="-114330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69" name="Google Shape;344;p2">
                  <a:extLst>
                    <a:ext uri="{FF2B5EF4-FFF2-40B4-BE49-F238E27FC236}">
                      <a16:creationId xmlns:a16="http://schemas.microsoft.com/office/drawing/2014/main" id="{E77E5253-3C6B-41F4-97B1-0EA2631C4647}"/>
                    </a:ext>
                  </a:extLst>
                </p:cNvPr>
                <p:cNvCxnSpPr/>
                <p:nvPr/>
              </p:nvCxnSpPr>
              <p:spPr>
                <a:xfrm rot="10800000">
                  <a:off x="6067078" y="-1715528"/>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0" name="Google Shape;345;p2">
                  <a:extLst>
                    <a:ext uri="{FF2B5EF4-FFF2-40B4-BE49-F238E27FC236}">
                      <a16:creationId xmlns:a16="http://schemas.microsoft.com/office/drawing/2014/main" id="{F757FB78-3BB9-4769-AA50-90008C7C557C}"/>
                    </a:ext>
                  </a:extLst>
                </p:cNvPr>
                <p:cNvCxnSpPr/>
                <p:nvPr/>
              </p:nvCxnSpPr>
              <p:spPr>
                <a:xfrm rot="10800000">
                  <a:off x="6067078" y="-2287753"/>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1" name="Google Shape;346;p2">
                  <a:extLst>
                    <a:ext uri="{FF2B5EF4-FFF2-40B4-BE49-F238E27FC236}">
                      <a16:creationId xmlns:a16="http://schemas.microsoft.com/office/drawing/2014/main" id="{C8AC9FC1-F031-4BA5-95EF-8D394FE263F5}"/>
                    </a:ext>
                  </a:extLst>
                </p:cNvPr>
                <p:cNvCxnSpPr/>
                <p:nvPr/>
              </p:nvCxnSpPr>
              <p:spPr>
                <a:xfrm rot="10800000">
                  <a:off x="6067078" y="-2877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2" name="Google Shape;347;p2">
                  <a:extLst>
                    <a:ext uri="{FF2B5EF4-FFF2-40B4-BE49-F238E27FC236}">
                      <a16:creationId xmlns:a16="http://schemas.microsoft.com/office/drawing/2014/main" id="{5FA53A50-8BBD-4E84-A906-38A154D21CA3}"/>
                    </a:ext>
                  </a:extLst>
                </p:cNvPr>
                <p:cNvCxnSpPr/>
                <p:nvPr/>
              </p:nvCxnSpPr>
              <p:spPr>
                <a:xfrm rot="10800000">
                  <a:off x="6067078" y="-344975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3" name="Google Shape;348;p2">
                  <a:extLst>
                    <a:ext uri="{FF2B5EF4-FFF2-40B4-BE49-F238E27FC236}">
                      <a16:creationId xmlns:a16="http://schemas.microsoft.com/office/drawing/2014/main" id="{6F47CC7C-F2A5-488F-8B2B-F991E04EA7C9}"/>
                    </a:ext>
                  </a:extLst>
                </p:cNvPr>
                <p:cNvCxnSpPr/>
                <p:nvPr/>
              </p:nvCxnSpPr>
              <p:spPr>
                <a:xfrm rot="10800000">
                  <a:off x="6067078" y="-4039531"/>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4" name="Google Shape;349;p2">
                  <a:extLst>
                    <a:ext uri="{FF2B5EF4-FFF2-40B4-BE49-F238E27FC236}">
                      <a16:creationId xmlns:a16="http://schemas.microsoft.com/office/drawing/2014/main" id="{65CC3D2A-F66E-4811-83E9-B253F14778E2}"/>
                    </a:ext>
                  </a:extLst>
                </p:cNvPr>
                <p:cNvCxnSpPr/>
                <p:nvPr/>
              </p:nvCxnSpPr>
              <p:spPr>
                <a:xfrm rot="10800000">
                  <a:off x="6067078" y="-4611757"/>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5" name="Google Shape;350;p2">
                  <a:extLst>
                    <a:ext uri="{FF2B5EF4-FFF2-40B4-BE49-F238E27FC236}">
                      <a16:creationId xmlns:a16="http://schemas.microsoft.com/office/drawing/2014/main" id="{C676B7F1-C930-4371-9AAF-7A5F1DA22D40}"/>
                    </a:ext>
                  </a:extLst>
                </p:cNvPr>
                <p:cNvCxnSpPr/>
                <p:nvPr/>
              </p:nvCxnSpPr>
              <p:spPr>
                <a:xfrm rot="10800000">
                  <a:off x="6067078" y="-5201534"/>
                  <a:ext cx="0" cy="12705656"/>
                </a:xfrm>
                <a:prstGeom prst="straightConnector1">
                  <a:avLst/>
                </a:prstGeom>
                <a:noFill/>
                <a:ln w="22225" cap="flat" cmpd="sng">
                  <a:solidFill>
                    <a:srgbClr val="F8F5EC"/>
                  </a:solidFill>
                  <a:prstDash val="solid"/>
                  <a:miter lim="800000"/>
                  <a:headEnd type="none" w="sm" len="sm"/>
                  <a:tailEnd type="none" w="sm" len="sm"/>
                </a:ln>
              </p:spPr>
            </p:cxnSp>
            <p:cxnSp>
              <p:nvCxnSpPr>
                <p:cNvPr id="376" name="Google Shape;351;p2">
                  <a:extLst>
                    <a:ext uri="{FF2B5EF4-FFF2-40B4-BE49-F238E27FC236}">
                      <a16:creationId xmlns:a16="http://schemas.microsoft.com/office/drawing/2014/main" id="{474A72AE-E2D2-4C37-9E9B-C17D25C7B429}"/>
                    </a:ext>
                  </a:extLst>
                </p:cNvPr>
                <p:cNvCxnSpPr/>
                <p:nvPr/>
              </p:nvCxnSpPr>
              <p:spPr>
                <a:xfrm rot="10800000">
                  <a:off x="6067078" y="-5773758"/>
                  <a:ext cx="0" cy="12705656"/>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6" name="Google Shape;352;p2">
              <a:extLst>
                <a:ext uri="{FF2B5EF4-FFF2-40B4-BE49-F238E27FC236}">
                  <a16:creationId xmlns:a16="http://schemas.microsoft.com/office/drawing/2014/main" id="{C8BDEE23-ED99-4905-977C-8A3C1E1169E3}"/>
                </a:ext>
              </a:extLst>
            </p:cNvPr>
            <p:cNvGrpSpPr/>
            <p:nvPr/>
          </p:nvGrpSpPr>
          <p:grpSpPr>
            <a:xfrm>
              <a:off x="6310285" y="404047"/>
              <a:ext cx="6253143" cy="3321990"/>
              <a:chOff x="670" y="0"/>
              <a:chExt cx="12191331" cy="6859672"/>
            </a:xfrm>
          </p:grpSpPr>
          <p:grpSp>
            <p:nvGrpSpPr>
              <p:cNvPr id="331" name="Google Shape;353;p2">
                <a:extLst>
                  <a:ext uri="{FF2B5EF4-FFF2-40B4-BE49-F238E27FC236}">
                    <a16:creationId xmlns:a16="http://schemas.microsoft.com/office/drawing/2014/main" id="{9A31A04E-D09A-4E19-9D39-B2A86F130CE9}"/>
                  </a:ext>
                </a:extLst>
              </p:cNvPr>
              <p:cNvGrpSpPr/>
              <p:nvPr/>
            </p:nvGrpSpPr>
            <p:grpSpPr>
              <a:xfrm>
                <a:off x="590627" y="0"/>
                <a:ext cx="10953443" cy="6859672"/>
                <a:chOff x="590627" y="0"/>
                <a:chExt cx="10953443" cy="6859672"/>
              </a:xfrm>
            </p:grpSpPr>
            <p:cxnSp>
              <p:nvCxnSpPr>
                <p:cNvPr id="344" name="Google Shape;354;p2">
                  <a:extLst>
                    <a:ext uri="{FF2B5EF4-FFF2-40B4-BE49-F238E27FC236}">
                      <a16:creationId xmlns:a16="http://schemas.microsoft.com/office/drawing/2014/main" id="{A4486E02-286D-4C0F-B960-6B681F3376A9}"/>
                    </a:ext>
                  </a:extLst>
                </p:cNvPr>
                <p:cNvCxnSpPr/>
                <p:nvPr/>
              </p:nvCxnSpPr>
              <p:spPr>
                <a:xfrm>
                  <a:off x="59062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5" name="Google Shape;355;p2">
                  <a:extLst>
                    <a:ext uri="{FF2B5EF4-FFF2-40B4-BE49-F238E27FC236}">
                      <a16:creationId xmlns:a16="http://schemas.microsoft.com/office/drawing/2014/main" id="{2BA05296-1A60-43E5-9B36-0EAA9A4E21F8}"/>
                    </a:ext>
                  </a:extLst>
                </p:cNvPr>
                <p:cNvCxnSpPr/>
                <p:nvPr/>
              </p:nvCxnSpPr>
              <p:spPr>
                <a:xfrm>
                  <a:off x="1163535"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6" name="Google Shape;356;p2">
                  <a:extLst>
                    <a:ext uri="{FF2B5EF4-FFF2-40B4-BE49-F238E27FC236}">
                      <a16:creationId xmlns:a16="http://schemas.microsoft.com/office/drawing/2014/main" id="{2993F878-309B-4E63-8AB8-3378A0902F46}"/>
                    </a:ext>
                  </a:extLst>
                </p:cNvPr>
                <p:cNvCxnSpPr/>
                <p:nvPr/>
              </p:nvCxnSpPr>
              <p:spPr>
                <a:xfrm>
                  <a:off x="175349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7" name="Google Shape;357;p2">
                  <a:extLst>
                    <a:ext uri="{FF2B5EF4-FFF2-40B4-BE49-F238E27FC236}">
                      <a16:creationId xmlns:a16="http://schemas.microsoft.com/office/drawing/2014/main" id="{8A565C47-BEF4-4A4B-BF6C-320D266D22F9}"/>
                    </a:ext>
                  </a:extLst>
                </p:cNvPr>
                <p:cNvCxnSpPr/>
                <p:nvPr/>
              </p:nvCxnSpPr>
              <p:spPr>
                <a:xfrm>
                  <a:off x="232299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8" name="Google Shape;358;p2">
                  <a:extLst>
                    <a:ext uri="{FF2B5EF4-FFF2-40B4-BE49-F238E27FC236}">
                      <a16:creationId xmlns:a16="http://schemas.microsoft.com/office/drawing/2014/main" id="{4F59D67C-7037-4B45-B623-7C0BC3CC670A}"/>
                    </a:ext>
                  </a:extLst>
                </p:cNvPr>
                <p:cNvCxnSpPr/>
                <p:nvPr/>
              </p:nvCxnSpPr>
              <p:spPr>
                <a:xfrm>
                  <a:off x="289589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49" name="Google Shape;359;p2">
                  <a:extLst>
                    <a:ext uri="{FF2B5EF4-FFF2-40B4-BE49-F238E27FC236}">
                      <a16:creationId xmlns:a16="http://schemas.microsoft.com/office/drawing/2014/main" id="{2BA562AA-7505-417B-9AAA-8FDD860A338B}"/>
                    </a:ext>
                  </a:extLst>
                </p:cNvPr>
                <p:cNvCxnSpPr/>
                <p:nvPr/>
              </p:nvCxnSpPr>
              <p:spPr>
                <a:xfrm>
                  <a:off x="346539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0" name="Google Shape;360;p2">
                  <a:extLst>
                    <a:ext uri="{FF2B5EF4-FFF2-40B4-BE49-F238E27FC236}">
                      <a16:creationId xmlns:a16="http://schemas.microsoft.com/office/drawing/2014/main" id="{109D16FD-1DD9-4770-9B49-FB0C1A2CDBA5}"/>
                    </a:ext>
                  </a:extLst>
                </p:cNvPr>
                <p:cNvCxnSpPr/>
                <p:nvPr/>
              </p:nvCxnSpPr>
              <p:spPr>
                <a:xfrm>
                  <a:off x="405876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1" name="Google Shape;361;p2">
                  <a:extLst>
                    <a:ext uri="{FF2B5EF4-FFF2-40B4-BE49-F238E27FC236}">
                      <a16:creationId xmlns:a16="http://schemas.microsoft.com/office/drawing/2014/main" id="{014B2A01-03D2-4174-9F6F-F420275F885D}"/>
                    </a:ext>
                  </a:extLst>
                </p:cNvPr>
                <p:cNvCxnSpPr/>
                <p:nvPr/>
              </p:nvCxnSpPr>
              <p:spPr>
                <a:xfrm>
                  <a:off x="462826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2" name="Google Shape;362;p2">
                  <a:extLst>
                    <a:ext uri="{FF2B5EF4-FFF2-40B4-BE49-F238E27FC236}">
                      <a16:creationId xmlns:a16="http://schemas.microsoft.com/office/drawing/2014/main" id="{A29BC6AD-D226-4751-9788-0B45EFA7564D}"/>
                    </a:ext>
                  </a:extLst>
                </p:cNvPr>
                <p:cNvCxnSpPr/>
                <p:nvPr/>
              </p:nvCxnSpPr>
              <p:spPr>
                <a:xfrm>
                  <a:off x="51807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3" name="Google Shape;363;p2">
                  <a:extLst>
                    <a:ext uri="{FF2B5EF4-FFF2-40B4-BE49-F238E27FC236}">
                      <a16:creationId xmlns:a16="http://schemas.microsoft.com/office/drawing/2014/main" id="{26D358EE-7524-4040-884E-CF151D9626C7}"/>
                    </a:ext>
                  </a:extLst>
                </p:cNvPr>
                <p:cNvCxnSpPr/>
                <p:nvPr/>
              </p:nvCxnSpPr>
              <p:spPr>
                <a:xfrm>
                  <a:off x="575361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4" name="Google Shape;364;p2">
                  <a:extLst>
                    <a:ext uri="{FF2B5EF4-FFF2-40B4-BE49-F238E27FC236}">
                      <a16:creationId xmlns:a16="http://schemas.microsoft.com/office/drawing/2014/main" id="{FA0AA49F-E5E0-43BE-89D6-6113AD9A4B9A}"/>
                    </a:ext>
                  </a:extLst>
                </p:cNvPr>
                <p:cNvCxnSpPr/>
                <p:nvPr/>
              </p:nvCxnSpPr>
              <p:spPr>
                <a:xfrm>
                  <a:off x="634357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5" name="Google Shape;365;p2">
                  <a:extLst>
                    <a:ext uri="{FF2B5EF4-FFF2-40B4-BE49-F238E27FC236}">
                      <a16:creationId xmlns:a16="http://schemas.microsoft.com/office/drawing/2014/main" id="{515DAE02-6D8A-4C5C-9019-E650D3E07B5E}"/>
                    </a:ext>
                  </a:extLst>
                </p:cNvPr>
                <p:cNvCxnSpPr/>
                <p:nvPr/>
              </p:nvCxnSpPr>
              <p:spPr>
                <a:xfrm>
                  <a:off x="6916480"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6" name="Google Shape;366;p2">
                  <a:extLst>
                    <a:ext uri="{FF2B5EF4-FFF2-40B4-BE49-F238E27FC236}">
                      <a16:creationId xmlns:a16="http://schemas.microsoft.com/office/drawing/2014/main" id="{2F47EB47-7B70-4394-A4D9-96AC9AEEA824}"/>
                    </a:ext>
                  </a:extLst>
                </p:cNvPr>
                <p:cNvCxnSpPr/>
                <p:nvPr/>
              </p:nvCxnSpPr>
              <p:spPr>
                <a:xfrm>
                  <a:off x="748597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7" name="Google Shape;367;p2">
                  <a:extLst>
                    <a:ext uri="{FF2B5EF4-FFF2-40B4-BE49-F238E27FC236}">
                      <a16:creationId xmlns:a16="http://schemas.microsoft.com/office/drawing/2014/main" id="{E94B2A2D-5DF3-4591-8FE5-7224C0CAE5E6}"/>
                    </a:ext>
                  </a:extLst>
                </p:cNvPr>
                <p:cNvCxnSpPr/>
                <p:nvPr/>
              </p:nvCxnSpPr>
              <p:spPr>
                <a:xfrm>
                  <a:off x="8058884"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8" name="Google Shape;368;p2">
                  <a:extLst>
                    <a:ext uri="{FF2B5EF4-FFF2-40B4-BE49-F238E27FC236}">
                      <a16:creationId xmlns:a16="http://schemas.microsoft.com/office/drawing/2014/main" id="{54CB6856-6A6B-4147-9ABE-ED0725D3169E}"/>
                    </a:ext>
                  </a:extLst>
                </p:cNvPr>
                <p:cNvCxnSpPr/>
                <p:nvPr/>
              </p:nvCxnSpPr>
              <p:spPr>
                <a:xfrm>
                  <a:off x="864884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59" name="Google Shape;369;p2">
                  <a:extLst>
                    <a:ext uri="{FF2B5EF4-FFF2-40B4-BE49-F238E27FC236}">
                      <a16:creationId xmlns:a16="http://schemas.microsoft.com/office/drawing/2014/main" id="{987F49C6-7E78-477D-92E4-14A3595FA4ED}"/>
                    </a:ext>
                  </a:extLst>
                </p:cNvPr>
                <p:cNvCxnSpPr/>
                <p:nvPr/>
              </p:nvCxnSpPr>
              <p:spPr>
                <a:xfrm>
                  <a:off x="9218339"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0" name="Google Shape;370;p2">
                  <a:extLst>
                    <a:ext uri="{FF2B5EF4-FFF2-40B4-BE49-F238E27FC236}">
                      <a16:creationId xmlns:a16="http://schemas.microsoft.com/office/drawing/2014/main" id="{76A66C27-F63E-4298-AF9B-325C7329DC9F}"/>
                    </a:ext>
                  </a:extLst>
                </p:cNvPr>
                <p:cNvCxnSpPr/>
                <p:nvPr/>
              </p:nvCxnSpPr>
              <p:spPr>
                <a:xfrm>
                  <a:off x="9811707"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1" name="Google Shape;371;p2">
                  <a:extLst>
                    <a:ext uri="{FF2B5EF4-FFF2-40B4-BE49-F238E27FC236}">
                      <a16:creationId xmlns:a16="http://schemas.microsoft.com/office/drawing/2014/main" id="{9464A3CF-1C3F-4135-A205-E6CDD1430605}"/>
                    </a:ext>
                  </a:extLst>
                </p:cNvPr>
                <p:cNvCxnSpPr/>
                <p:nvPr/>
              </p:nvCxnSpPr>
              <p:spPr>
                <a:xfrm>
                  <a:off x="10381206"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2" name="Google Shape;372;p2">
                  <a:extLst>
                    <a:ext uri="{FF2B5EF4-FFF2-40B4-BE49-F238E27FC236}">
                      <a16:creationId xmlns:a16="http://schemas.microsoft.com/office/drawing/2014/main" id="{C7D87C3B-9049-46E6-9E5F-861832124D4B}"/>
                    </a:ext>
                  </a:extLst>
                </p:cNvPr>
                <p:cNvCxnSpPr/>
                <p:nvPr/>
              </p:nvCxnSpPr>
              <p:spPr>
                <a:xfrm>
                  <a:off x="10971163" y="0"/>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63" name="Google Shape;373;p2">
                  <a:extLst>
                    <a:ext uri="{FF2B5EF4-FFF2-40B4-BE49-F238E27FC236}">
                      <a16:creationId xmlns:a16="http://schemas.microsoft.com/office/drawing/2014/main" id="{B3C94D92-44E9-4DA8-85F1-DB0D2DB30D9E}"/>
                    </a:ext>
                  </a:extLst>
                </p:cNvPr>
                <p:cNvCxnSpPr/>
                <p:nvPr/>
              </p:nvCxnSpPr>
              <p:spPr>
                <a:xfrm>
                  <a:off x="11544070" y="0"/>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332" name="Google Shape;374;p2">
                <a:extLst>
                  <a:ext uri="{FF2B5EF4-FFF2-40B4-BE49-F238E27FC236}">
                    <a16:creationId xmlns:a16="http://schemas.microsoft.com/office/drawing/2014/main" id="{898A5DF6-25D3-452B-8E7E-A81C78C0E130}"/>
                  </a:ext>
                </a:extLst>
              </p:cNvPr>
              <p:cNvGrpSpPr/>
              <p:nvPr/>
            </p:nvGrpSpPr>
            <p:grpSpPr>
              <a:xfrm>
                <a:off x="670" y="561693"/>
                <a:ext cx="12191331" cy="5792456"/>
                <a:chOff x="-285053" y="580743"/>
                <a:chExt cx="12705654" cy="5792456"/>
              </a:xfrm>
            </p:grpSpPr>
            <p:cxnSp>
              <p:nvCxnSpPr>
                <p:cNvPr id="333" name="Google Shape;375;p2">
                  <a:extLst>
                    <a:ext uri="{FF2B5EF4-FFF2-40B4-BE49-F238E27FC236}">
                      <a16:creationId xmlns:a16="http://schemas.microsoft.com/office/drawing/2014/main" id="{E6E68FD2-1BC0-4A36-918D-3F341A32C03D}"/>
                    </a:ext>
                  </a:extLst>
                </p:cNvPr>
                <p:cNvCxnSpPr/>
                <p:nvPr/>
              </p:nvCxnSpPr>
              <p:spPr>
                <a:xfrm rot="10800000">
                  <a:off x="6067774" y="2037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4" name="Google Shape;376;p2">
                  <a:extLst>
                    <a:ext uri="{FF2B5EF4-FFF2-40B4-BE49-F238E27FC236}">
                      <a16:creationId xmlns:a16="http://schemas.microsoft.com/office/drawing/2014/main" id="{FF00C879-7FC8-4E11-8220-F08B54134386}"/>
                    </a:ext>
                  </a:extLst>
                </p:cNvPr>
                <p:cNvCxnSpPr/>
                <p:nvPr/>
              </p:nvCxnSpPr>
              <p:spPr>
                <a:xfrm rot="10800000">
                  <a:off x="6067774" y="-56940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5" name="Google Shape;377;p2">
                  <a:extLst>
                    <a:ext uri="{FF2B5EF4-FFF2-40B4-BE49-F238E27FC236}">
                      <a16:creationId xmlns:a16="http://schemas.microsoft.com/office/drawing/2014/main" id="{034BA1A4-D0E9-446D-B7A1-A247C86D5408}"/>
                    </a:ext>
                  </a:extLst>
                </p:cNvPr>
                <p:cNvCxnSpPr/>
                <p:nvPr/>
              </p:nvCxnSpPr>
              <p:spPr>
                <a:xfrm rot="10800000">
                  <a:off x="6067774" y="-114163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6" name="Google Shape;378;p2">
                  <a:extLst>
                    <a:ext uri="{FF2B5EF4-FFF2-40B4-BE49-F238E27FC236}">
                      <a16:creationId xmlns:a16="http://schemas.microsoft.com/office/drawing/2014/main" id="{1292B75A-C67B-49EE-B9BF-24B8F6B76AA3}"/>
                    </a:ext>
                  </a:extLst>
                </p:cNvPr>
                <p:cNvCxnSpPr/>
                <p:nvPr/>
              </p:nvCxnSpPr>
              <p:spPr>
                <a:xfrm rot="10800000">
                  <a:off x="6067774" y="-171385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7" name="Google Shape;379;p2">
                  <a:extLst>
                    <a:ext uri="{FF2B5EF4-FFF2-40B4-BE49-F238E27FC236}">
                      <a16:creationId xmlns:a16="http://schemas.microsoft.com/office/drawing/2014/main" id="{FC7181D9-BDEC-4290-8C95-F9081D7B7DD1}"/>
                    </a:ext>
                  </a:extLst>
                </p:cNvPr>
                <p:cNvCxnSpPr/>
                <p:nvPr/>
              </p:nvCxnSpPr>
              <p:spPr>
                <a:xfrm rot="10800000">
                  <a:off x="6067774" y="-22860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8" name="Google Shape;380;p2">
                  <a:extLst>
                    <a:ext uri="{FF2B5EF4-FFF2-40B4-BE49-F238E27FC236}">
                      <a16:creationId xmlns:a16="http://schemas.microsoft.com/office/drawing/2014/main" id="{703AD79F-CF5B-462D-91CF-644A8311EC15}"/>
                    </a:ext>
                  </a:extLst>
                </p:cNvPr>
                <p:cNvCxnSpPr/>
                <p:nvPr/>
              </p:nvCxnSpPr>
              <p:spPr>
                <a:xfrm rot="10800000">
                  <a:off x="6067774" y="-2875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39" name="Google Shape;381;p2">
                  <a:extLst>
                    <a:ext uri="{FF2B5EF4-FFF2-40B4-BE49-F238E27FC236}">
                      <a16:creationId xmlns:a16="http://schemas.microsoft.com/office/drawing/2014/main" id="{5509D099-9CFD-4479-9333-B780270C56A5}"/>
                    </a:ext>
                  </a:extLst>
                </p:cNvPr>
                <p:cNvCxnSpPr/>
                <p:nvPr/>
              </p:nvCxnSpPr>
              <p:spPr>
                <a:xfrm rot="10800000">
                  <a:off x="6067774" y="-344808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0" name="Google Shape;382;p2">
                  <a:extLst>
                    <a:ext uri="{FF2B5EF4-FFF2-40B4-BE49-F238E27FC236}">
                      <a16:creationId xmlns:a16="http://schemas.microsoft.com/office/drawing/2014/main" id="{8BB83541-BA38-44A1-B3BF-8D5EAB74F635}"/>
                    </a:ext>
                  </a:extLst>
                </p:cNvPr>
                <p:cNvCxnSpPr/>
                <p:nvPr/>
              </p:nvCxnSpPr>
              <p:spPr>
                <a:xfrm rot="10800000">
                  <a:off x="6067774" y="-4037857"/>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1" name="Google Shape;383;p2">
                  <a:extLst>
                    <a:ext uri="{FF2B5EF4-FFF2-40B4-BE49-F238E27FC236}">
                      <a16:creationId xmlns:a16="http://schemas.microsoft.com/office/drawing/2014/main" id="{20013CC1-490A-4AE5-97DF-4A261376205F}"/>
                    </a:ext>
                  </a:extLst>
                </p:cNvPr>
                <p:cNvCxnSpPr/>
                <p:nvPr/>
              </p:nvCxnSpPr>
              <p:spPr>
                <a:xfrm rot="10800000">
                  <a:off x="6067774" y="-4610083"/>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2" name="Google Shape;384;p2">
                  <a:extLst>
                    <a:ext uri="{FF2B5EF4-FFF2-40B4-BE49-F238E27FC236}">
                      <a16:creationId xmlns:a16="http://schemas.microsoft.com/office/drawing/2014/main" id="{61E5696B-C19B-4FF3-9F0F-3527DC5C3A6D}"/>
                    </a:ext>
                  </a:extLst>
                </p:cNvPr>
                <p:cNvCxnSpPr/>
                <p:nvPr/>
              </p:nvCxnSpPr>
              <p:spPr>
                <a:xfrm rot="10800000">
                  <a:off x="6067774" y="-5199860"/>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43" name="Google Shape;385;p2">
                  <a:extLst>
                    <a:ext uri="{FF2B5EF4-FFF2-40B4-BE49-F238E27FC236}">
                      <a16:creationId xmlns:a16="http://schemas.microsoft.com/office/drawing/2014/main" id="{EEB2BBD4-D820-4A94-9FC4-D5E6903ABB6D}"/>
                    </a:ext>
                  </a:extLst>
                </p:cNvPr>
                <p:cNvCxnSpPr/>
                <p:nvPr/>
              </p:nvCxnSpPr>
              <p:spPr>
                <a:xfrm rot="10800000">
                  <a:off x="6067774" y="-5772084"/>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nvGrpSpPr>
            <p:cNvPr id="297" name="Google Shape;386;p2">
              <a:extLst>
                <a:ext uri="{FF2B5EF4-FFF2-40B4-BE49-F238E27FC236}">
                  <a16:creationId xmlns:a16="http://schemas.microsoft.com/office/drawing/2014/main" id="{11C71AA2-8897-41CA-924A-CA67371020E3}"/>
                </a:ext>
              </a:extLst>
            </p:cNvPr>
            <p:cNvGrpSpPr/>
            <p:nvPr/>
          </p:nvGrpSpPr>
          <p:grpSpPr>
            <a:xfrm>
              <a:off x="6299790" y="3469321"/>
              <a:ext cx="6253143" cy="3321990"/>
              <a:chOff x="827" y="-794"/>
              <a:chExt cx="12191331" cy="6859672"/>
            </a:xfrm>
          </p:grpSpPr>
          <p:grpSp>
            <p:nvGrpSpPr>
              <p:cNvPr id="298" name="Google Shape;387;p2">
                <a:extLst>
                  <a:ext uri="{FF2B5EF4-FFF2-40B4-BE49-F238E27FC236}">
                    <a16:creationId xmlns:a16="http://schemas.microsoft.com/office/drawing/2014/main" id="{79CEAC10-2C51-4CEF-BE7E-B83DE30CA2BF}"/>
                  </a:ext>
                </a:extLst>
              </p:cNvPr>
              <p:cNvGrpSpPr/>
              <p:nvPr/>
            </p:nvGrpSpPr>
            <p:grpSpPr>
              <a:xfrm>
                <a:off x="590784" y="-794"/>
                <a:ext cx="10953443" cy="6859672"/>
                <a:chOff x="590784" y="-794"/>
                <a:chExt cx="10953443" cy="6859672"/>
              </a:xfrm>
            </p:grpSpPr>
            <p:cxnSp>
              <p:nvCxnSpPr>
                <p:cNvPr id="311" name="Google Shape;388;p2">
                  <a:extLst>
                    <a:ext uri="{FF2B5EF4-FFF2-40B4-BE49-F238E27FC236}">
                      <a16:creationId xmlns:a16="http://schemas.microsoft.com/office/drawing/2014/main" id="{AD9517DA-1EDC-4AD7-973D-7E530DD2575F}"/>
                    </a:ext>
                  </a:extLst>
                </p:cNvPr>
                <p:cNvCxnSpPr/>
                <p:nvPr/>
              </p:nvCxnSpPr>
              <p:spPr>
                <a:xfrm>
                  <a:off x="59078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2" name="Google Shape;389;p2">
                  <a:extLst>
                    <a:ext uri="{FF2B5EF4-FFF2-40B4-BE49-F238E27FC236}">
                      <a16:creationId xmlns:a16="http://schemas.microsoft.com/office/drawing/2014/main" id="{A97B5877-F9E3-4A43-95B7-F861F7D9BB4E}"/>
                    </a:ext>
                  </a:extLst>
                </p:cNvPr>
                <p:cNvCxnSpPr/>
                <p:nvPr/>
              </p:nvCxnSpPr>
              <p:spPr>
                <a:xfrm>
                  <a:off x="116369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3" name="Google Shape;390;p2">
                  <a:extLst>
                    <a:ext uri="{FF2B5EF4-FFF2-40B4-BE49-F238E27FC236}">
                      <a16:creationId xmlns:a16="http://schemas.microsoft.com/office/drawing/2014/main" id="{FEC6C447-3465-40B4-B4C0-6A657F55A53E}"/>
                    </a:ext>
                  </a:extLst>
                </p:cNvPr>
                <p:cNvCxnSpPr/>
                <p:nvPr/>
              </p:nvCxnSpPr>
              <p:spPr>
                <a:xfrm>
                  <a:off x="175365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4" name="Google Shape;391;p2">
                  <a:extLst>
                    <a:ext uri="{FF2B5EF4-FFF2-40B4-BE49-F238E27FC236}">
                      <a16:creationId xmlns:a16="http://schemas.microsoft.com/office/drawing/2014/main" id="{AEC7BC30-7BE0-4E2A-B4C8-9EBE391BD21A}"/>
                    </a:ext>
                  </a:extLst>
                </p:cNvPr>
                <p:cNvCxnSpPr/>
                <p:nvPr/>
              </p:nvCxnSpPr>
              <p:spPr>
                <a:xfrm>
                  <a:off x="232314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5" name="Google Shape;392;p2">
                  <a:extLst>
                    <a:ext uri="{FF2B5EF4-FFF2-40B4-BE49-F238E27FC236}">
                      <a16:creationId xmlns:a16="http://schemas.microsoft.com/office/drawing/2014/main" id="{E874606A-FD57-4E60-B33C-446F72452331}"/>
                    </a:ext>
                  </a:extLst>
                </p:cNvPr>
                <p:cNvCxnSpPr/>
                <p:nvPr/>
              </p:nvCxnSpPr>
              <p:spPr>
                <a:xfrm>
                  <a:off x="289605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6" name="Google Shape;393;p2">
                  <a:extLst>
                    <a:ext uri="{FF2B5EF4-FFF2-40B4-BE49-F238E27FC236}">
                      <a16:creationId xmlns:a16="http://schemas.microsoft.com/office/drawing/2014/main" id="{ED8026D6-0096-46EA-B2AD-321E364D047B}"/>
                    </a:ext>
                  </a:extLst>
                </p:cNvPr>
                <p:cNvCxnSpPr/>
                <p:nvPr/>
              </p:nvCxnSpPr>
              <p:spPr>
                <a:xfrm>
                  <a:off x="3465552"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7" name="Google Shape;394;p2">
                  <a:extLst>
                    <a:ext uri="{FF2B5EF4-FFF2-40B4-BE49-F238E27FC236}">
                      <a16:creationId xmlns:a16="http://schemas.microsoft.com/office/drawing/2014/main" id="{2FF7184A-CD51-4D9F-A043-3C681DFFD266}"/>
                    </a:ext>
                  </a:extLst>
                </p:cNvPr>
                <p:cNvCxnSpPr/>
                <p:nvPr/>
              </p:nvCxnSpPr>
              <p:spPr>
                <a:xfrm>
                  <a:off x="405892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8" name="Google Shape;395;p2">
                  <a:extLst>
                    <a:ext uri="{FF2B5EF4-FFF2-40B4-BE49-F238E27FC236}">
                      <a16:creationId xmlns:a16="http://schemas.microsoft.com/office/drawing/2014/main" id="{F138689E-06B3-48A0-AD5F-F77688B6ABA8}"/>
                    </a:ext>
                  </a:extLst>
                </p:cNvPr>
                <p:cNvCxnSpPr/>
                <p:nvPr/>
              </p:nvCxnSpPr>
              <p:spPr>
                <a:xfrm>
                  <a:off x="462841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19" name="Google Shape;396;p2">
                  <a:extLst>
                    <a:ext uri="{FF2B5EF4-FFF2-40B4-BE49-F238E27FC236}">
                      <a16:creationId xmlns:a16="http://schemas.microsoft.com/office/drawing/2014/main" id="{1C97C7C7-1460-4C4B-9FCD-3FA4853F25D1}"/>
                    </a:ext>
                  </a:extLst>
                </p:cNvPr>
                <p:cNvCxnSpPr/>
                <p:nvPr/>
              </p:nvCxnSpPr>
              <p:spPr>
                <a:xfrm>
                  <a:off x="51808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0" name="Google Shape;397;p2">
                  <a:extLst>
                    <a:ext uri="{FF2B5EF4-FFF2-40B4-BE49-F238E27FC236}">
                      <a16:creationId xmlns:a16="http://schemas.microsoft.com/office/drawing/2014/main" id="{3A0B8A66-9E82-450D-92A0-9626FF063484}"/>
                    </a:ext>
                  </a:extLst>
                </p:cNvPr>
                <p:cNvCxnSpPr/>
                <p:nvPr/>
              </p:nvCxnSpPr>
              <p:spPr>
                <a:xfrm>
                  <a:off x="575377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1" name="Google Shape;398;p2">
                  <a:extLst>
                    <a:ext uri="{FF2B5EF4-FFF2-40B4-BE49-F238E27FC236}">
                      <a16:creationId xmlns:a16="http://schemas.microsoft.com/office/drawing/2014/main" id="{A4356B0D-479B-47D2-BDE5-8B5F04499013}"/>
                    </a:ext>
                  </a:extLst>
                </p:cNvPr>
                <p:cNvCxnSpPr/>
                <p:nvPr/>
              </p:nvCxnSpPr>
              <p:spPr>
                <a:xfrm>
                  <a:off x="634373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2" name="Google Shape;399;p2">
                  <a:extLst>
                    <a:ext uri="{FF2B5EF4-FFF2-40B4-BE49-F238E27FC236}">
                      <a16:creationId xmlns:a16="http://schemas.microsoft.com/office/drawing/2014/main" id="{0F728791-5F5E-4F93-9349-0FEEB3C5E319}"/>
                    </a:ext>
                  </a:extLst>
                </p:cNvPr>
                <p:cNvCxnSpPr/>
                <p:nvPr/>
              </p:nvCxnSpPr>
              <p:spPr>
                <a:xfrm>
                  <a:off x="6916637"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3" name="Google Shape;400;p2">
                  <a:extLst>
                    <a:ext uri="{FF2B5EF4-FFF2-40B4-BE49-F238E27FC236}">
                      <a16:creationId xmlns:a16="http://schemas.microsoft.com/office/drawing/2014/main" id="{F79B6DD8-E31F-40C5-B5B9-29FB27357884}"/>
                    </a:ext>
                  </a:extLst>
                </p:cNvPr>
                <p:cNvCxnSpPr/>
                <p:nvPr/>
              </p:nvCxnSpPr>
              <p:spPr>
                <a:xfrm>
                  <a:off x="748613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4" name="Google Shape;401;p2">
                  <a:extLst>
                    <a:ext uri="{FF2B5EF4-FFF2-40B4-BE49-F238E27FC236}">
                      <a16:creationId xmlns:a16="http://schemas.microsoft.com/office/drawing/2014/main" id="{583E2548-14EC-439B-9199-76C8079F0B7E}"/>
                    </a:ext>
                  </a:extLst>
                </p:cNvPr>
                <p:cNvCxnSpPr/>
                <p:nvPr/>
              </p:nvCxnSpPr>
              <p:spPr>
                <a:xfrm>
                  <a:off x="8059041"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5" name="Google Shape;402;p2">
                  <a:extLst>
                    <a:ext uri="{FF2B5EF4-FFF2-40B4-BE49-F238E27FC236}">
                      <a16:creationId xmlns:a16="http://schemas.microsoft.com/office/drawing/2014/main" id="{D9CB7729-6DC5-489F-9927-979AB7F4C27A}"/>
                    </a:ext>
                  </a:extLst>
                </p:cNvPr>
                <p:cNvCxnSpPr/>
                <p:nvPr/>
              </p:nvCxnSpPr>
              <p:spPr>
                <a:xfrm>
                  <a:off x="864900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6" name="Google Shape;403;p2">
                  <a:extLst>
                    <a:ext uri="{FF2B5EF4-FFF2-40B4-BE49-F238E27FC236}">
                      <a16:creationId xmlns:a16="http://schemas.microsoft.com/office/drawing/2014/main" id="{B09D3336-8E00-4903-8B3D-906C6CA58864}"/>
                    </a:ext>
                  </a:extLst>
                </p:cNvPr>
                <p:cNvCxnSpPr/>
                <p:nvPr/>
              </p:nvCxnSpPr>
              <p:spPr>
                <a:xfrm>
                  <a:off x="9218496"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7" name="Google Shape;404;p2">
                  <a:extLst>
                    <a:ext uri="{FF2B5EF4-FFF2-40B4-BE49-F238E27FC236}">
                      <a16:creationId xmlns:a16="http://schemas.microsoft.com/office/drawing/2014/main" id="{4B427E92-805B-4F49-9703-FC8DB56AFC7A}"/>
                    </a:ext>
                  </a:extLst>
                </p:cNvPr>
                <p:cNvCxnSpPr/>
                <p:nvPr/>
              </p:nvCxnSpPr>
              <p:spPr>
                <a:xfrm>
                  <a:off x="9811864"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8" name="Google Shape;405;p2">
                  <a:extLst>
                    <a:ext uri="{FF2B5EF4-FFF2-40B4-BE49-F238E27FC236}">
                      <a16:creationId xmlns:a16="http://schemas.microsoft.com/office/drawing/2014/main" id="{DEF24769-9010-4C8B-BEE2-2F7097EFC555}"/>
                    </a:ext>
                  </a:extLst>
                </p:cNvPr>
                <p:cNvCxnSpPr/>
                <p:nvPr/>
              </p:nvCxnSpPr>
              <p:spPr>
                <a:xfrm>
                  <a:off x="10381363"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29" name="Google Shape;406;p2">
                  <a:extLst>
                    <a:ext uri="{FF2B5EF4-FFF2-40B4-BE49-F238E27FC236}">
                      <a16:creationId xmlns:a16="http://schemas.microsoft.com/office/drawing/2014/main" id="{0104E53C-6401-4515-B1D2-9707E977B0FD}"/>
                    </a:ext>
                  </a:extLst>
                </p:cNvPr>
                <p:cNvCxnSpPr/>
                <p:nvPr/>
              </p:nvCxnSpPr>
              <p:spPr>
                <a:xfrm>
                  <a:off x="10971320" y="-794"/>
                  <a:ext cx="0" cy="6859672"/>
                </a:xfrm>
                <a:prstGeom prst="straightConnector1">
                  <a:avLst/>
                </a:prstGeom>
                <a:noFill/>
                <a:ln w="22225" cap="flat" cmpd="sng">
                  <a:solidFill>
                    <a:srgbClr val="F8F5EC"/>
                  </a:solidFill>
                  <a:prstDash val="solid"/>
                  <a:miter lim="800000"/>
                  <a:headEnd type="none" w="sm" len="sm"/>
                  <a:tailEnd type="none" w="sm" len="sm"/>
                </a:ln>
              </p:spPr>
            </p:cxnSp>
            <p:cxnSp>
              <p:nvCxnSpPr>
                <p:cNvPr id="330" name="Google Shape;407;p2">
                  <a:extLst>
                    <a:ext uri="{FF2B5EF4-FFF2-40B4-BE49-F238E27FC236}">
                      <a16:creationId xmlns:a16="http://schemas.microsoft.com/office/drawing/2014/main" id="{FFE66FE6-3102-4DA7-8D71-C0E06DAE5ED1}"/>
                    </a:ext>
                  </a:extLst>
                </p:cNvPr>
                <p:cNvCxnSpPr/>
                <p:nvPr/>
              </p:nvCxnSpPr>
              <p:spPr>
                <a:xfrm>
                  <a:off x="11544227" y="-794"/>
                  <a:ext cx="0" cy="6859672"/>
                </a:xfrm>
                <a:prstGeom prst="straightConnector1">
                  <a:avLst/>
                </a:prstGeom>
                <a:noFill/>
                <a:ln w="22225" cap="flat" cmpd="sng">
                  <a:solidFill>
                    <a:srgbClr val="F8F5EC"/>
                  </a:solidFill>
                  <a:prstDash val="solid"/>
                  <a:miter lim="800000"/>
                  <a:headEnd type="none" w="sm" len="sm"/>
                  <a:tailEnd type="none" w="sm" len="sm"/>
                </a:ln>
              </p:spPr>
            </p:cxnSp>
          </p:grpSp>
          <p:grpSp>
            <p:nvGrpSpPr>
              <p:cNvPr id="299" name="Google Shape;408;p2">
                <a:extLst>
                  <a:ext uri="{FF2B5EF4-FFF2-40B4-BE49-F238E27FC236}">
                    <a16:creationId xmlns:a16="http://schemas.microsoft.com/office/drawing/2014/main" id="{531C2A4B-8D29-4835-A5D6-46462232F4E1}"/>
                  </a:ext>
                </a:extLst>
              </p:cNvPr>
              <p:cNvGrpSpPr/>
              <p:nvPr/>
            </p:nvGrpSpPr>
            <p:grpSpPr>
              <a:xfrm>
                <a:off x="827" y="560900"/>
                <a:ext cx="12191331" cy="5792456"/>
                <a:chOff x="-284889" y="579950"/>
                <a:chExt cx="12705654" cy="5792456"/>
              </a:xfrm>
            </p:grpSpPr>
            <p:cxnSp>
              <p:nvCxnSpPr>
                <p:cNvPr id="300" name="Google Shape;409;p2">
                  <a:extLst>
                    <a:ext uri="{FF2B5EF4-FFF2-40B4-BE49-F238E27FC236}">
                      <a16:creationId xmlns:a16="http://schemas.microsoft.com/office/drawing/2014/main" id="{9B632AE0-C964-4D92-9383-51276B131FD8}"/>
                    </a:ext>
                  </a:extLst>
                </p:cNvPr>
                <p:cNvCxnSpPr/>
                <p:nvPr/>
              </p:nvCxnSpPr>
              <p:spPr>
                <a:xfrm rot="10800000">
                  <a:off x="6067938" y="1957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1" name="Google Shape;410;p2">
                  <a:extLst>
                    <a:ext uri="{FF2B5EF4-FFF2-40B4-BE49-F238E27FC236}">
                      <a16:creationId xmlns:a16="http://schemas.microsoft.com/office/drawing/2014/main" id="{02DCB19C-1F44-4806-B819-AACB12DEC744}"/>
                    </a:ext>
                  </a:extLst>
                </p:cNvPr>
                <p:cNvCxnSpPr/>
                <p:nvPr/>
              </p:nvCxnSpPr>
              <p:spPr>
                <a:xfrm rot="10800000">
                  <a:off x="6067938" y="-570199"/>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2" name="Google Shape;411;p2">
                  <a:extLst>
                    <a:ext uri="{FF2B5EF4-FFF2-40B4-BE49-F238E27FC236}">
                      <a16:creationId xmlns:a16="http://schemas.microsoft.com/office/drawing/2014/main" id="{6984FDFC-4D6C-438D-A1A0-468C250281D0}"/>
                    </a:ext>
                  </a:extLst>
                </p:cNvPr>
                <p:cNvCxnSpPr/>
                <p:nvPr/>
              </p:nvCxnSpPr>
              <p:spPr>
                <a:xfrm rot="10800000">
                  <a:off x="6067938" y="-114242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3" name="Google Shape;412;p2">
                  <a:extLst>
                    <a:ext uri="{FF2B5EF4-FFF2-40B4-BE49-F238E27FC236}">
                      <a16:creationId xmlns:a16="http://schemas.microsoft.com/office/drawing/2014/main" id="{24026563-DCD9-460C-A417-5F66AC28486C}"/>
                    </a:ext>
                  </a:extLst>
                </p:cNvPr>
                <p:cNvCxnSpPr/>
                <p:nvPr/>
              </p:nvCxnSpPr>
              <p:spPr>
                <a:xfrm rot="10800000">
                  <a:off x="6067938" y="-1714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4" name="Google Shape;413;p2">
                  <a:extLst>
                    <a:ext uri="{FF2B5EF4-FFF2-40B4-BE49-F238E27FC236}">
                      <a16:creationId xmlns:a16="http://schemas.microsoft.com/office/drawing/2014/main" id="{82A545E1-0F56-4CFB-8F0C-73EE09FAF1D8}"/>
                    </a:ext>
                  </a:extLst>
                </p:cNvPr>
                <p:cNvCxnSpPr/>
                <p:nvPr/>
              </p:nvCxnSpPr>
              <p:spPr>
                <a:xfrm rot="10800000">
                  <a:off x="6067938" y="-228687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5" name="Google Shape;414;p2">
                  <a:extLst>
                    <a:ext uri="{FF2B5EF4-FFF2-40B4-BE49-F238E27FC236}">
                      <a16:creationId xmlns:a16="http://schemas.microsoft.com/office/drawing/2014/main" id="{4026BE8D-EF41-4032-A8E3-43302A61C1E2}"/>
                    </a:ext>
                  </a:extLst>
                </p:cNvPr>
                <p:cNvCxnSpPr/>
                <p:nvPr/>
              </p:nvCxnSpPr>
              <p:spPr>
                <a:xfrm rot="10800000">
                  <a:off x="6067938" y="-2876648"/>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6" name="Google Shape;415;p2">
                  <a:extLst>
                    <a:ext uri="{FF2B5EF4-FFF2-40B4-BE49-F238E27FC236}">
                      <a16:creationId xmlns:a16="http://schemas.microsoft.com/office/drawing/2014/main" id="{4995497B-5B3B-4151-A30C-D8E03590E0C0}"/>
                    </a:ext>
                  </a:extLst>
                </p:cNvPr>
                <p:cNvCxnSpPr/>
                <p:nvPr/>
              </p:nvCxnSpPr>
              <p:spPr>
                <a:xfrm rot="10800000">
                  <a:off x="6067938" y="-3448874"/>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7" name="Google Shape;416;p2">
                  <a:extLst>
                    <a:ext uri="{FF2B5EF4-FFF2-40B4-BE49-F238E27FC236}">
                      <a16:creationId xmlns:a16="http://schemas.microsoft.com/office/drawing/2014/main" id="{074A5656-2F4D-4E96-8A4A-AB09BBBEFD6B}"/>
                    </a:ext>
                  </a:extLst>
                </p:cNvPr>
                <p:cNvCxnSpPr/>
                <p:nvPr/>
              </p:nvCxnSpPr>
              <p:spPr>
                <a:xfrm rot="10800000">
                  <a:off x="6067938" y="-4038651"/>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8" name="Google Shape;417;p2">
                  <a:extLst>
                    <a:ext uri="{FF2B5EF4-FFF2-40B4-BE49-F238E27FC236}">
                      <a16:creationId xmlns:a16="http://schemas.microsoft.com/office/drawing/2014/main" id="{8C4400B3-A21B-49C2-9F55-0CE23B84C3DF}"/>
                    </a:ext>
                  </a:extLst>
                </p:cNvPr>
                <p:cNvCxnSpPr/>
                <p:nvPr/>
              </p:nvCxnSpPr>
              <p:spPr>
                <a:xfrm rot="10800000">
                  <a:off x="6067938" y="-4610875"/>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09" name="Google Shape;418;p2">
                  <a:extLst>
                    <a:ext uri="{FF2B5EF4-FFF2-40B4-BE49-F238E27FC236}">
                      <a16:creationId xmlns:a16="http://schemas.microsoft.com/office/drawing/2014/main" id="{F60A9DC7-292D-42CA-8622-94B2FAA1BEF8}"/>
                    </a:ext>
                  </a:extLst>
                </p:cNvPr>
                <p:cNvCxnSpPr/>
                <p:nvPr/>
              </p:nvCxnSpPr>
              <p:spPr>
                <a:xfrm rot="10800000">
                  <a:off x="6067938" y="-5200652"/>
                  <a:ext cx="0" cy="12705654"/>
                </a:xfrm>
                <a:prstGeom prst="straightConnector1">
                  <a:avLst/>
                </a:prstGeom>
                <a:noFill/>
                <a:ln w="22225" cap="flat" cmpd="sng">
                  <a:solidFill>
                    <a:srgbClr val="F8F5EC"/>
                  </a:solidFill>
                  <a:prstDash val="solid"/>
                  <a:miter lim="800000"/>
                  <a:headEnd type="none" w="sm" len="sm"/>
                  <a:tailEnd type="none" w="sm" len="sm"/>
                </a:ln>
              </p:spPr>
            </p:cxnSp>
            <p:cxnSp>
              <p:nvCxnSpPr>
                <p:cNvPr id="310" name="Google Shape;419;p2">
                  <a:extLst>
                    <a:ext uri="{FF2B5EF4-FFF2-40B4-BE49-F238E27FC236}">
                      <a16:creationId xmlns:a16="http://schemas.microsoft.com/office/drawing/2014/main" id="{CC7C0052-6955-41EF-90ED-177BDD94E2DB}"/>
                    </a:ext>
                  </a:extLst>
                </p:cNvPr>
                <p:cNvCxnSpPr/>
                <p:nvPr/>
              </p:nvCxnSpPr>
              <p:spPr>
                <a:xfrm rot="10800000">
                  <a:off x="6067938" y="-5772877"/>
                  <a:ext cx="0" cy="12705654"/>
                </a:xfrm>
                <a:prstGeom prst="straightConnector1">
                  <a:avLst/>
                </a:prstGeom>
                <a:noFill/>
                <a:ln w="22225" cap="flat" cmpd="sng">
                  <a:solidFill>
                    <a:srgbClr val="F8F5EC"/>
                  </a:solidFill>
                  <a:prstDash val="solid"/>
                  <a:miter lim="800000"/>
                  <a:headEnd type="none" w="sm" len="sm"/>
                  <a:tailEnd type="none" w="sm" len="sm"/>
                </a:ln>
              </p:spPr>
            </p:cxnSp>
          </p:grpSp>
        </p:grpSp>
      </p:grpSp>
      <p:sp>
        <p:nvSpPr>
          <p:cNvPr id="281" name="Rectangle: Rounded Corners 280">
            <a:extLst>
              <a:ext uri="{FF2B5EF4-FFF2-40B4-BE49-F238E27FC236}">
                <a16:creationId xmlns:a16="http://schemas.microsoft.com/office/drawing/2014/main" id="{27663457-773D-48DE-95EF-D49E78A66C76}"/>
              </a:ext>
            </a:extLst>
          </p:cNvPr>
          <p:cNvSpPr/>
          <p:nvPr/>
        </p:nvSpPr>
        <p:spPr>
          <a:xfrm>
            <a:off x="1016000" y="1122642"/>
            <a:ext cx="10160000" cy="5138057"/>
          </a:xfrm>
          <a:prstGeom prst="roundRect">
            <a:avLst/>
          </a:prstGeom>
          <a:solidFill>
            <a:srgbClr val="C3CE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2365E0-AE50-4AC4-BF0E-00AD80306C91}"/>
              </a:ext>
            </a:extLst>
          </p:cNvPr>
          <p:cNvSpPr>
            <a:spLocks noGrp="1"/>
          </p:cNvSpPr>
          <p:nvPr>
            <p:ph idx="1"/>
          </p:nvPr>
        </p:nvSpPr>
        <p:spPr>
          <a:xfrm>
            <a:off x="1407803" y="1312790"/>
            <a:ext cx="9252857" cy="4383315"/>
          </a:xfrm>
          <a:noFill/>
        </p:spPr>
        <p:txBody>
          <a:bodyPr>
            <a:noAutofit/>
          </a:bodyPr>
          <a:lstStyle/>
          <a:p>
            <a:pPr marL="0" indent="0">
              <a:buNone/>
            </a:pP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Tatanan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kekuasaan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berada</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di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bawah</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pimpinan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Presiden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Suharto. Era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tersebut</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berjalan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a:effectLst/>
                <a:latin typeface="Times New Roman" panose="02020603050405020304" pitchFamily="18" charset="0"/>
                <a:ea typeface="Times New Roman" panose="02020603050405020304" pitchFamily="18" charset="0"/>
                <a:cs typeface="Times New Roman" panose="02020603050405020304" pitchFamily="18" charset="0"/>
              </a:rPr>
              <a:t>32 </a:t>
            </a:r>
            <a:r>
              <a:rPr lang="en-ID" sz="3200" dirty="0" err="1">
                <a:effectLst/>
                <a:latin typeface="Times New Roman" panose="02020603050405020304" pitchFamily="18" charset="0"/>
                <a:ea typeface="Times New Roman" panose="02020603050405020304" pitchFamily="18" charset="0"/>
                <a:cs typeface="Times New Roman" panose="02020603050405020304" pitchFamily="18" charset="0"/>
              </a:rPr>
              <a:t>tahun</a:t>
            </a:r>
            <a:r>
              <a:rPr lang="en-ID" sz="3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Pada era Orde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segala</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bentuk</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kehidupan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masyarakat</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Indonesia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mengalami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kemajuan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inflasi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menurun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mata</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uang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nasional</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stabil</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Orde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sudah</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menggeser</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politik</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Indonesia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titik</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ekstrim</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otoriter</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zaman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demokrasi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terpimpin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menjadi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demokrasi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liberal.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hanya</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ditolerir</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pemerintah</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mencari</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format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penyimpangan</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Pancasila pada Masa Orde </a:t>
            </a:r>
            <a:r>
              <a:rPr lang="en-ID"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ID"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sp>
        <p:nvSpPr>
          <p:cNvPr id="143" name="Rectangle: Rounded Corners 142">
            <a:extLst>
              <a:ext uri="{FF2B5EF4-FFF2-40B4-BE49-F238E27FC236}">
                <a16:creationId xmlns:a16="http://schemas.microsoft.com/office/drawing/2014/main" id="{191F2C12-3A8B-4F8A-95D2-814EE42D4AEE}"/>
              </a:ext>
            </a:extLst>
          </p:cNvPr>
          <p:cNvSpPr/>
          <p:nvPr/>
        </p:nvSpPr>
        <p:spPr>
          <a:xfrm>
            <a:off x="3353100" y="481918"/>
            <a:ext cx="4775475" cy="638254"/>
          </a:xfrm>
          <a:prstGeom prst="roundRect">
            <a:avLst/>
          </a:prstGeom>
          <a:solidFill>
            <a:srgbClr val="C3CE3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150000"/>
              </a:lnSpc>
              <a:spcAft>
                <a:spcPts val="800"/>
              </a:spcAft>
            </a:pPr>
            <a:r>
              <a:rPr lang="en-ID" sz="2400" dirty="0">
                <a:solidFill>
                  <a:srgbClr val="000000"/>
                </a:solidFill>
                <a:effectLst/>
                <a:latin typeface="Times New Roman" panose="02020603050405020304" pitchFamily="18" charset="0"/>
                <a:ea typeface="Times New Roman" panose="02020603050405020304" pitchFamily="18" charset="0"/>
              </a:rPr>
              <a:t>5. Pancasila Era Orde </a:t>
            </a:r>
            <a:r>
              <a:rPr lang="en-ID" sz="2400" dirty="0" err="1">
                <a:solidFill>
                  <a:srgbClr val="000000"/>
                </a:solidFill>
                <a:effectLst/>
                <a:latin typeface="Times New Roman" panose="02020603050405020304" pitchFamily="18" charset="0"/>
                <a:ea typeface="Times New Roman" panose="02020603050405020304" pitchFamily="18" charset="0"/>
              </a:rPr>
              <a:t>Baru</a:t>
            </a:r>
            <a:endParaRPr lang="en-US" sz="2400" dirty="0">
              <a:effectLst/>
              <a:latin typeface="Calibri" panose="020F0502020204030204" pitchFamily="34" charset="0"/>
              <a:ea typeface="Calibri" panose="020F0502020204030204" pitchFamily="34" charset="0"/>
            </a:endParaRPr>
          </a:p>
        </p:txBody>
      </p:sp>
      <p:pic>
        <p:nvPicPr>
          <p:cNvPr id="7172" name="Picture 4" descr="Dewa Vector: soeharto">
            <a:extLst>
              <a:ext uri="{FF2B5EF4-FFF2-40B4-BE49-F238E27FC236}">
                <a16:creationId xmlns:a16="http://schemas.microsoft.com/office/drawing/2014/main" id="{CD3D9DAF-1271-4CE5-9B69-95C5D040C79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83" b="90102" l="9983" r="89932">
                        <a14:foregroundMark x1="58714" y1="84010" x2="54484" y2="90102"/>
                        <a14:foregroundMark x1="83926" y1="54146" x2="84856" y2="55415"/>
                        <a14:foregroundMark x1="84264" y1="55753" x2="84602" y2="56007"/>
                        <a14:backgroundMark x1="27411" y1="15990" x2="58122" y2="18782"/>
                        <a14:backgroundMark x1="22081" y1="50677" x2="19289" y2="63367"/>
                      </a14:backgroundRemoval>
                    </a14:imgEffect>
                  </a14:imgLayer>
                </a14:imgProps>
              </a:ext>
              <a:ext uri="{28A0092B-C50C-407E-A947-70E740481C1C}">
                <a14:useLocalDpi xmlns:a14="http://schemas.microsoft.com/office/drawing/2010/main" val="0"/>
              </a:ext>
            </a:extLst>
          </a:blip>
          <a:srcRect/>
          <a:stretch>
            <a:fillRect/>
          </a:stretch>
        </p:blipFill>
        <p:spPr bwMode="auto">
          <a:xfrm>
            <a:off x="9872426" y="-35943"/>
            <a:ext cx="2545996" cy="254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62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1002</Words>
  <Application>Microsoft Office PowerPoint</Application>
  <PresentationFormat>Widescreen</PresentationFormat>
  <Paragraphs>47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Amatic SC</vt:lpstr>
      <vt:lpstr>Arial</vt:lpstr>
      <vt:lpstr>Calibri</vt:lpstr>
      <vt:lpstr>Calibri Light</vt:lpstr>
      <vt:lpstr>Lemon</vt:lpstr>
      <vt:lpstr>Times New Roman</vt:lpstr>
      <vt:lpstr>Office Theme</vt:lpstr>
      <vt:lpstr>Dinamika pancasila dalam kajian sejarah bangsa indonesia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Dinamika pancasila dalam kajian sejarah bangsa indonesia</dc:title>
  <dc:creator>ichzan januar</dc:creator>
  <cp:lastModifiedBy>Aldi Maulana</cp:lastModifiedBy>
  <cp:revision>7</cp:revision>
  <dcterms:created xsi:type="dcterms:W3CDTF">2022-04-12T12:55:31Z</dcterms:created>
  <dcterms:modified xsi:type="dcterms:W3CDTF">2022-04-17T13:53:15Z</dcterms:modified>
</cp:coreProperties>
</file>